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94" r:id="rId1"/>
  </p:sldMasterIdLst>
  <p:notesMasterIdLst>
    <p:notesMasterId r:id="rId15"/>
  </p:notesMasterIdLst>
  <p:sldIdLst>
    <p:sldId id="394" r:id="rId2"/>
    <p:sldId id="395" r:id="rId3"/>
    <p:sldId id="396" r:id="rId4"/>
    <p:sldId id="397" r:id="rId5"/>
    <p:sldId id="398" r:id="rId6"/>
    <p:sldId id="399" r:id="rId7"/>
    <p:sldId id="400" r:id="rId8"/>
    <p:sldId id="433" r:id="rId9"/>
    <p:sldId id="434" r:id="rId10"/>
    <p:sldId id="435" r:id="rId11"/>
    <p:sldId id="437" r:id="rId12"/>
    <p:sldId id="436" r:id="rId13"/>
    <p:sldId id="40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900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12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  <pc:spChg chg="mod">
          <ac:chgData name="Wei Li" userId="fae33518c2e5a771" providerId="LiveId" clId="{83597C3F-9596-424F-880B-060731757A89}" dt="2023-11-12T04:17:02.723" v="151" actId="14100"/>
          <ac:spMkLst>
            <pc:docMk/>
            <pc:sldMk cId="3586180576" sldId="256"/>
            <ac:spMk id="3075" creationId="{8C0F48B4-E711-451D-97E7-74F15F3A0BA4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  <pc:spChg chg="mod">
          <ac:chgData name="Wei Li" userId="fae33518c2e5a771" providerId="LiveId" clId="{83597C3F-9596-424F-880B-060731757A89}" dt="2023-11-12T04:17:18.776" v="155" actId="14100"/>
          <ac:spMkLst>
            <pc:docMk/>
            <pc:sldMk cId="2735076479" sldId="258"/>
            <ac:spMk id="5123" creationId="{2AD2C569-FAC1-EC12-20D7-8A0B1C5BC385}"/>
          </ac:spMkLst>
        </pc:spChg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  <pc:spChg chg="add del mod">
          <ac:chgData name="Wei Li" userId="fae33518c2e5a771" providerId="LiveId" clId="{83597C3F-9596-424F-880B-060731757A89}" dt="2023-11-12T04:50:20.399" v="282"/>
          <ac:spMkLst>
            <pc:docMk/>
            <pc:sldMk cId="1095009189" sldId="273"/>
            <ac:spMk id="3" creationId="{1861548F-539A-569F-B8F6-EE0BD36DEC99}"/>
          </ac:spMkLst>
        </pc:spChg>
        <pc:spChg chg="add mod">
          <ac:chgData name="Wei Li" userId="fae33518c2e5a771" providerId="LiveId" clId="{83597C3F-9596-424F-880B-060731757A89}" dt="2023-11-12T04:51:33.631" v="298" actId="1076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  <pc:spChg chg="mod">
          <ac:chgData name="Wei Li" userId="fae33518c2e5a771" providerId="LiveId" clId="{83597C3F-9596-424F-880B-060731757A89}" dt="2023-11-12T04:48:47.969" v="2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83597C3F-9596-424F-880B-060731757A89}" dt="2023-11-12T03:42:08.098" v="68"/>
        <pc:sldMkLst>
          <pc:docMk/>
          <pc:sldMk cId="1187257088" sldId="3973"/>
        </pc:sldMkLst>
        <pc:spChg chg="mod">
          <ac:chgData name="Wei Li" userId="fae33518c2e5a771" providerId="LiveId" clId="{83597C3F-9596-424F-880B-060731757A89}" dt="2023-11-12T03:42:08.098" v="68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83597C3F-9596-424F-880B-060731757A89}" dt="2023-11-12T03:41:52.949" v="6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  <pc:spChg chg="mod">
          <ac:chgData name="Wei Li" userId="fae33518c2e5a771" providerId="LiveId" clId="{83597C3F-9596-424F-880B-060731757A89}" dt="2023-11-12T03:36:48.984" v="32" actId="108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  <pc:spChg chg="mod">
          <ac:chgData name="Wei Li" userId="fae33518c2e5a771" providerId="LiveId" clId="{83597C3F-9596-424F-880B-060731757A89}" dt="2023-11-12T03:38:15.095" v="60" actId="20577"/>
          <ac:spMkLst>
            <pc:docMk/>
            <pc:sldMk cId="1441545845" sldId="4045"/>
            <ac:spMk id="3" creationId="{89253642-C0DE-7C83-A7A1-3E35788E3CB5}"/>
          </ac:spMkLst>
        </pc:spChg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  <pc:spChg chg="mod">
          <ac:chgData name="Wei Li" userId="fae33518c2e5a771" providerId="LiveId" clId="{83597C3F-9596-424F-880B-060731757A89}" dt="2023-11-12T04:10:32.376" v="70"/>
          <ac:spMkLst>
            <pc:docMk/>
            <pc:sldMk cId="314403199" sldId="5591"/>
            <ac:spMk id="2" creationId="{E37EDBA7-7E06-6748-48D5-3A5314F2B736}"/>
          </ac:spMkLst>
        </pc:spChg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2" creationId="{75D42B21-0831-7DB9-F641-54764CECC0EC}"/>
          </ac:spMkLst>
        </pc:spChg>
        <pc:spChg chg="del mod ord">
          <ac:chgData name="Wei Li" userId="fae33518c2e5a771" providerId="LiveId" clId="{83597C3F-9596-424F-880B-060731757A89}" dt="2023-11-12T04:12:37.236" v="73" actId="700"/>
          <ac:spMkLst>
            <pc:docMk/>
            <pc:sldMk cId="1804784486" sldId="5591"/>
            <ac:spMk id="3" creationId="{85521D7C-05A2-F082-F3DC-C18447F299CC}"/>
          </ac:spMkLst>
        </pc:spChg>
        <pc:spChg chg="add mod ord">
          <ac:chgData name="Wei Li" userId="fae33518c2e5a771" providerId="LiveId" clId="{83597C3F-9596-424F-880B-060731757A89}" dt="2023-11-12T04:13:10.516" v="87"/>
          <ac:spMkLst>
            <pc:docMk/>
            <pc:sldMk cId="1804784486" sldId="5591"/>
            <ac:spMk id="4" creationId="{940DD1F3-8C31-8A37-0991-520FBA6F1200}"/>
          </ac:spMkLst>
        </pc:spChg>
        <pc:spChg chg="add mod ord">
          <ac:chgData name="Wei Li" userId="fae33518c2e5a771" providerId="LiveId" clId="{83597C3F-9596-424F-880B-060731757A89}" dt="2023-11-12T04:13:34.453" v="90" actId="255"/>
          <ac:spMkLst>
            <pc:docMk/>
            <pc:sldMk cId="1804784486" sldId="5591"/>
            <ac:spMk id="5" creationId="{D75F0B24-C94E-6954-006E-F29D05A5C36E}"/>
          </ac:spMkLst>
        </pc:spChg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  <pc:spChg chg="add del mod">
          <ac:chgData name="Wei Li" userId="fae33518c2e5a771" providerId="LiveId" clId="{83597C3F-9596-424F-880B-060731757A89}" dt="2023-11-12T04:14:26.989" v="102" actId="478"/>
          <ac:spMkLst>
            <pc:docMk/>
            <pc:sldMk cId="2532453098" sldId="5592"/>
            <ac:spMk id="3" creationId="{6762978E-28DB-C1C8-C552-9AB1EFBBFE47}"/>
          </ac:spMkLst>
        </pc:spChg>
        <pc:spChg chg="del">
          <ac:chgData name="Wei Li" userId="fae33518c2e5a771" providerId="LiveId" clId="{83597C3F-9596-424F-880B-060731757A89}" dt="2023-11-12T04:14:21.328" v="101" actId="478"/>
          <ac:spMkLst>
            <pc:docMk/>
            <pc:sldMk cId="2532453098" sldId="5592"/>
            <ac:spMk id="4" creationId="{940DD1F3-8C31-8A37-0991-520FBA6F1200}"/>
          </ac:spMkLst>
        </pc:spChg>
        <pc:spChg chg="mod">
          <ac:chgData name="Wei Li" userId="fae33518c2e5a771" providerId="LiveId" clId="{83597C3F-9596-424F-880B-060731757A89}" dt="2023-11-12T04:14:31.666" v="103" actId="1076"/>
          <ac:spMkLst>
            <pc:docMk/>
            <pc:sldMk cId="2532453098" sldId="5592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  <pc:spChg chg="mod">
          <ac:chgData name="Wei Li" userId="fae33518c2e5a771" providerId="LiveId" clId="{83597C3F-9596-424F-880B-060731757A89}" dt="2023-11-12T04:14:56.307" v="107"/>
          <ac:spMkLst>
            <pc:docMk/>
            <pc:sldMk cId="3271475250" sldId="5593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  <pc:spChg chg="mod">
          <ac:chgData name="Wei Li" userId="fae33518c2e5a771" providerId="LiveId" clId="{83597C3F-9596-424F-880B-060731757A89}" dt="2023-11-12T04:15:14.288" v="115" actId="20577"/>
          <ac:spMkLst>
            <pc:docMk/>
            <pc:sldMk cId="3430526629" sldId="5594"/>
            <ac:spMk id="5" creationId="{D75F0B24-C94E-6954-006E-F29D05A5C36E}"/>
          </ac:spMkLst>
        </pc:spChg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  <pc:spChg chg="mod">
          <ac:chgData name="Wei Li" userId="fae33518c2e5a771" providerId="LiveId" clId="{83597C3F-9596-424F-880B-060731757A89}" dt="2023-11-12T04:16:03.174" v="149" actId="14100"/>
          <ac:spMkLst>
            <pc:docMk/>
            <pc:sldMk cId="1696001160" sldId="5595"/>
            <ac:spMk id="5" creationId="{D75F0B24-C94E-6954-006E-F29D05A5C36E}"/>
          </ac:spMkLst>
        </pc:spChg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  <pc:spChg chg="mod">
          <ac:chgData name="Wei Li" userId="fae33518c2e5a771" providerId="LiveId" clId="{83597C3F-9596-424F-880B-060731757A89}" dt="2023-11-12T04:17:11.018" v="153" actId="14100"/>
          <ac:spMkLst>
            <pc:docMk/>
            <pc:sldMk cId="0" sldId="5596"/>
            <ac:spMk id="4099" creationId="{792B8EE3-7F89-F04B-7B0B-B37CA4CA14BC}"/>
          </ac:spMkLst>
        </pc:spChg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  <pc:picChg chg="mod">
          <ac:chgData name="Wei Li" userId="fae33518c2e5a771" providerId="LiveId" clId="{83597C3F-9596-424F-880B-060731757A89}" dt="2023-11-12T04:17:41.606" v="157" actId="14100"/>
          <ac:picMkLst>
            <pc:docMk/>
            <pc:sldMk cId="0" sldId="5597"/>
            <ac:picMk id="2050" creationId="{E08723EF-6DF5-B6B7-AF9C-A91BC2752344}"/>
          </ac:picMkLst>
        </pc:picChg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  <pc:picChg chg="mod">
          <ac:chgData name="Wei Li" userId="fae33518c2e5a771" providerId="LiveId" clId="{83597C3F-9596-424F-880B-060731757A89}" dt="2023-11-12T04:17:50.460" v="159" actId="14100"/>
          <ac:picMkLst>
            <pc:docMk/>
            <pc:sldMk cId="0" sldId="5598"/>
            <ac:picMk id="3074" creationId="{0959DB61-7C17-3E2B-4811-DDDF159A9547}"/>
          </ac:picMkLst>
        </pc:picChg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  <pc:picChg chg="mod">
          <ac:chgData name="Wei Li" userId="fae33518c2e5a771" providerId="LiveId" clId="{83597C3F-9596-424F-880B-060731757A89}" dt="2023-11-12T04:17:57.313" v="161" actId="14100"/>
          <ac:picMkLst>
            <pc:docMk/>
            <pc:sldMk cId="0" sldId="5599"/>
            <ac:picMk id="4098" creationId="{2D42B68C-972A-C3D7-366F-B0B7FA5504BE}"/>
          </ac:picMkLst>
        </pc:picChg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  <pc:spChg chg="mod">
          <ac:chgData name="Wei Li" userId="fae33518c2e5a771" providerId="LiveId" clId="{83597C3F-9596-424F-880B-060731757A89}" dt="2023-11-12T04:36:19.331" v="217" actId="20577"/>
          <ac:spMkLst>
            <pc:docMk/>
            <pc:sldMk cId="0" sldId="5600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6:29.544" v="218"/>
          <ac:spMkLst>
            <pc:docMk/>
            <pc:sldMk cId="0" sldId="5600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6:40.578" v="220"/>
          <ac:picMkLst>
            <pc:docMk/>
            <pc:sldMk cId="0" sldId="5600"/>
            <ac:picMk id="2" creationId="{32AEDA33-BB45-CEDA-0568-8A42373CB665}"/>
          </ac:picMkLst>
        </pc:picChg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  <pc:spChg chg="add del mod">
          <ac:chgData name="Wei Li" userId="fae33518c2e5a771" providerId="LiveId" clId="{83597C3F-9596-424F-880B-060731757A89}" dt="2023-11-12T04:37:17.159" v="229" actId="478"/>
          <ac:spMkLst>
            <pc:docMk/>
            <pc:sldMk cId="3912457390" sldId="5601"/>
            <ac:spMk id="2" creationId="{3CD14CF8-DF7D-2504-4789-1556F19728C3}"/>
          </ac:spMkLst>
        </pc:spChg>
        <pc:spChg chg="add del mod">
          <ac:chgData name="Wei Li" userId="fae33518c2e5a771" providerId="LiveId" clId="{83597C3F-9596-424F-880B-060731757A89}" dt="2023-11-12T04:36:50.967" v="224" actId="478"/>
          <ac:spMkLst>
            <pc:docMk/>
            <pc:sldMk cId="3912457390" sldId="5601"/>
            <ac:spMk id="3" creationId="{89B8CC15-F700-EB25-C813-D43E02759007}"/>
          </ac:spMkLst>
        </pc:spChg>
        <pc:spChg chg="add del mod">
          <ac:chgData name="Wei Li" userId="fae33518c2e5a771" providerId="LiveId" clId="{83597C3F-9596-424F-880B-060731757A89}" dt="2023-11-12T04:37:02.682" v="228" actId="478"/>
          <ac:spMkLst>
            <pc:docMk/>
            <pc:sldMk cId="3912457390" sldId="5601"/>
            <ac:spMk id="4" creationId="{94ADFB39-F6F0-C6FA-1405-73339EE0C9DE}"/>
          </ac:spMkLst>
        </pc:spChg>
        <pc:spChg chg="del">
          <ac:chgData name="Wei Li" userId="fae33518c2e5a771" providerId="LiveId" clId="{83597C3F-9596-424F-880B-060731757A89}" dt="2023-11-12T04:36:46.350" v="222" actId="478"/>
          <ac:spMkLst>
            <pc:docMk/>
            <pc:sldMk cId="3912457390" sldId="5601"/>
            <ac:spMk id="3074" creationId="{4217262F-A2DB-AE58-3B86-A526EF469983}"/>
          </ac:spMkLst>
        </pc:spChg>
        <pc:spChg chg="mod">
          <ac:chgData name="Wei Li" userId="fae33518c2e5a771" providerId="LiveId" clId="{83597C3F-9596-424F-880B-060731757A89}" dt="2023-11-12T04:37:23.984" v="230"/>
          <ac:spMkLst>
            <pc:docMk/>
            <pc:sldMk cId="3912457390" sldId="5601"/>
            <ac:spMk id="3075" creationId="{955D85D6-0209-DE8D-86BB-3E3B65B01886}"/>
          </ac:spMkLst>
        </pc:spChg>
        <pc:picChg chg="add del mod">
          <ac:chgData name="Wei Li" userId="fae33518c2e5a771" providerId="LiveId" clId="{83597C3F-9596-424F-880B-060731757A89}" dt="2023-11-12T04:37:02.682" v="228" actId="478"/>
          <ac:picMkLst>
            <pc:docMk/>
            <pc:sldMk cId="3912457390" sldId="5601"/>
            <ac:picMk id="3078" creationId="{3B769120-0B99-E8F2-038A-DCB19DC7C9C9}"/>
          </ac:picMkLst>
        </pc:picChg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  <pc:spChg chg="mod">
          <ac:chgData name="Wei Li" userId="fae33518c2e5a771" providerId="LiveId" clId="{83597C3F-9596-424F-880B-060731757A89}" dt="2023-11-12T04:37:33.862" v="232"/>
          <ac:spMkLst>
            <pc:docMk/>
            <pc:sldMk cId="2622078305" sldId="560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  <pc:spChg chg="mod">
          <ac:chgData name="Wei Li" userId="fae33518c2e5a771" providerId="LiveId" clId="{83597C3F-9596-424F-880B-060731757A89}" dt="2023-11-12T04:37:43.221" v="234"/>
          <ac:spMkLst>
            <pc:docMk/>
            <pc:sldMk cId="3275492051" sldId="560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  <pc:spChg chg="mod">
          <ac:chgData name="Wei Li" userId="fae33518c2e5a771" providerId="LiveId" clId="{83597C3F-9596-424F-880B-060731757A89}" dt="2023-11-12T04:37:50.722" v="236"/>
          <ac:spMkLst>
            <pc:docMk/>
            <pc:sldMk cId="3667284626" sldId="560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  <pc:spChg chg="mod">
          <ac:chgData name="Wei Li" userId="fae33518c2e5a771" providerId="LiveId" clId="{83597C3F-9596-424F-880B-060731757A89}" dt="2023-11-12T04:37:57.658" v="238"/>
          <ac:spMkLst>
            <pc:docMk/>
            <pc:sldMk cId="4069562513" sldId="560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  <pc:spChg chg="mod">
          <ac:chgData name="Wei Li" userId="fae33518c2e5a771" providerId="LiveId" clId="{83597C3F-9596-424F-880B-060731757A89}" dt="2023-11-12T04:38:11.203" v="240"/>
          <ac:spMkLst>
            <pc:docMk/>
            <pc:sldMk cId="4047864709" sldId="5606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  <pc:spChg chg="mod">
          <ac:chgData name="Wei Li" userId="fae33518c2e5a771" providerId="LiveId" clId="{83597C3F-9596-424F-880B-060731757A89}" dt="2023-11-12T04:38:19.986" v="242"/>
          <ac:spMkLst>
            <pc:docMk/>
            <pc:sldMk cId="1357984407" sldId="5607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  <pc:spChg chg="mod">
          <ac:chgData name="Wei Li" userId="fae33518c2e5a771" providerId="LiveId" clId="{83597C3F-9596-424F-880B-060731757A89}" dt="2023-11-12T04:38:28.443" v="244"/>
          <ac:spMkLst>
            <pc:docMk/>
            <pc:sldMk cId="3985724323" sldId="5608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  <pc:spChg chg="mod">
          <ac:chgData name="Wei Li" userId="fae33518c2e5a771" providerId="LiveId" clId="{83597C3F-9596-424F-880B-060731757A89}" dt="2023-11-12T04:38:37.462" v="246"/>
          <ac:spMkLst>
            <pc:docMk/>
            <pc:sldMk cId="2053880349" sldId="5609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  <pc:spChg chg="mod">
          <ac:chgData name="Wei Li" userId="fae33518c2e5a771" providerId="LiveId" clId="{83597C3F-9596-424F-880B-060731757A89}" dt="2023-11-12T04:38:46.861" v="248"/>
          <ac:spMkLst>
            <pc:docMk/>
            <pc:sldMk cId="4011038528" sldId="5610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  <pc:spChg chg="mod">
          <ac:chgData name="Wei Li" userId="fae33518c2e5a771" providerId="LiveId" clId="{83597C3F-9596-424F-880B-060731757A89}" dt="2023-11-12T04:38:54.982" v="250"/>
          <ac:spMkLst>
            <pc:docMk/>
            <pc:sldMk cId="3123581761" sldId="5611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  <pc:spChg chg="mod">
          <ac:chgData name="Wei Li" userId="fae33518c2e5a771" providerId="LiveId" clId="{83597C3F-9596-424F-880B-060731757A89}" dt="2023-11-12T04:39:02.722" v="252"/>
          <ac:spMkLst>
            <pc:docMk/>
            <pc:sldMk cId="2296887727" sldId="5612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  <pc:spChg chg="mod">
          <ac:chgData name="Wei Li" userId="fae33518c2e5a771" providerId="LiveId" clId="{83597C3F-9596-424F-880B-060731757A89}" dt="2023-11-12T04:39:10.294" v="254"/>
          <ac:spMkLst>
            <pc:docMk/>
            <pc:sldMk cId="1668524255" sldId="5613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  <pc:spChg chg="mod">
          <ac:chgData name="Wei Li" userId="fae33518c2e5a771" providerId="LiveId" clId="{83597C3F-9596-424F-880B-060731757A89}" dt="2023-11-12T04:39:18.758" v="256"/>
          <ac:spMkLst>
            <pc:docMk/>
            <pc:sldMk cId="1557026630" sldId="5614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  <pc:spChg chg="mod">
          <ac:chgData name="Wei Li" userId="fae33518c2e5a771" providerId="LiveId" clId="{83597C3F-9596-424F-880B-060731757A89}" dt="2023-11-12T04:39:30.830" v="261" actId="20577"/>
          <ac:spMkLst>
            <pc:docMk/>
            <pc:sldMk cId="714902703" sldId="5615"/>
            <ac:spMk id="3075" creationId="{955D85D6-0209-DE8D-86BB-3E3B65B01886}"/>
          </ac:spMkLst>
        </pc:spChg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  <pc:spChg chg="mod">
          <ac:chgData name="Wei Li" userId="fae33518c2e5a771" providerId="LiveId" clId="{83597C3F-9596-424F-880B-060731757A89}" dt="2023-11-12T04:53:17.023" v="300" actId="20577"/>
          <ac:spMkLst>
            <pc:docMk/>
            <pc:sldMk cId="1355953003" sldId="5616"/>
            <ac:spMk id="4" creationId="{AB928B3A-8B07-440E-6532-329534C650BA}"/>
          </ac:spMkLst>
        </pc:spChg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  <pc:spChg chg="mod">
          <ac:chgData name="Wei Li" userId="fae33518c2e5a771" providerId="LiveId" clId="{83597C3F-9596-424F-880B-060731757A89}" dt="2023-11-12T04:49:48.703" v="278"/>
          <ac:spMkLst>
            <pc:docMk/>
            <pc:sldMk cId="4185961323" sldId="5617"/>
            <ac:spMk id="4" creationId="{AB928B3A-8B07-440E-6532-329534C650BA}"/>
          </ac:spMkLst>
        </pc:spChg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  <pc:spChg chg="del">
          <ac:chgData name="Wei Li" userId="fae33518c2e5a771" providerId="LiveId" clId="{83597C3F-9596-424F-880B-060731757A89}" dt="2023-11-12T04:59:50.637" v="303" actId="478"/>
          <ac:spMkLst>
            <pc:docMk/>
            <pc:sldMk cId="3890855024" sldId="5618"/>
            <ac:spMk id="2" creationId="{3421DFAE-E4FA-EB0B-DB52-8CB9E9235B8F}"/>
          </ac:spMkLst>
        </pc:spChg>
        <pc:spChg chg="mod">
          <ac:chgData name="Wei Li" userId="fae33518c2e5a771" providerId="LiveId" clId="{83597C3F-9596-424F-880B-060731757A89}" dt="2023-11-12T05:06:36.726" v="355" actId="14100"/>
          <ac:spMkLst>
            <pc:docMk/>
            <pc:sldMk cId="3890855024" sldId="5618"/>
            <ac:spMk id="3" creationId="{4F3AF343-CBBE-0C47-AE8F-88A9377AEADA}"/>
          </ac:spMkLst>
        </pc:spChg>
        <pc:spChg chg="add del">
          <ac:chgData name="Wei Li" userId="fae33518c2e5a771" providerId="LiveId" clId="{83597C3F-9596-424F-880B-060731757A89}" dt="2023-11-12T04:59:57.094" v="306"/>
          <ac:spMkLst>
            <pc:docMk/>
            <pc:sldMk cId="3890855024" sldId="5618"/>
            <ac:spMk id="5" creationId="{E302ECDE-D414-DD93-C789-3DA6F61FA644}"/>
          </ac:spMkLst>
        </pc:spChg>
        <pc:picChg chg="del">
          <ac:chgData name="Wei Li" userId="fae33518c2e5a771" providerId="LiveId" clId="{83597C3F-9596-424F-880B-060731757A89}" dt="2023-11-12T04:59:05.990" v="302" actId="478"/>
          <ac:picMkLst>
            <pc:docMk/>
            <pc:sldMk cId="3890855024" sldId="5618"/>
            <ac:picMk id="4" creationId="{3C35CE0C-CEBD-86CF-2342-46D280193F3F}"/>
          </ac:picMkLst>
        </pc:picChg>
        <pc:picChg chg="add mod modCrop">
          <ac:chgData name="Wei Li" userId="fae33518c2e5a771" providerId="LiveId" clId="{83597C3F-9596-424F-880B-060731757A89}" dt="2023-11-12T05:06:29.374" v="354" actId="1076"/>
          <ac:picMkLst>
            <pc:docMk/>
            <pc:sldMk cId="3890855024" sldId="5618"/>
            <ac:picMk id="7" creationId="{C4F3D5D1-0142-8EDB-3415-04AB7A8A0995}"/>
          </ac:picMkLst>
        </pc:picChg>
        <pc:picChg chg="add mod">
          <ac:chgData name="Wei Li" userId="fae33518c2e5a771" providerId="LiveId" clId="{83597C3F-9596-424F-880B-060731757A89}" dt="2023-11-12T05:06:45.682" v="357" actId="1076"/>
          <ac:picMkLst>
            <pc:docMk/>
            <pc:sldMk cId="3890855024" sldId="5618"/>
            <ac:picMk id="9" creationId="{079EB425-B733-2259-FEAA-58AE9DAFD638}"/>
          </ac:picMkLst>
        </pc:picChg>
        <pc:picChg chg="add mod">
          <ac:chgData name="Wei Li" userId="fae33518c2e5a771" providerId="LiveId" clId="{83597C3F-9596-424F-880B-060731757A89}" dt="2023-11-12T05:06:39.992" v="356" actId="14100"/>
          <ac:picMkLst>
            <pc:docMk/>
            <pc:sldMk cId="3890855024" sldId="5618"/>
            <ac:picMk id="11" creationId="{2F3E5C10-CE46-6493-FD1F-B9EFB1FC07D4}"/>
          </ac:picMkLst>
        </pc:picChg>
        <pc:picChg chg="add del">
          <ac:chgData name="Wei Li" userId="fae33518c2e5a771" providerId="LiveId" clId="{83597C3F-9596-424F-880B-060731757A89}" dt="2023-11-12T04:59:57.094" v="306"/>
          <ac:picMkLst>
            <pc:docMk/>
            <pc:sldMk cId="3890855024" sldId="5618"/>
            <ac:picMk id="1026" creationId="{B0816BF2-8E24-6A83-5223-9DE600DECB3A}"/>
          </ac:picMkLst>
        </pc:picChg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  <pc:spChg chg="mod">
          <ac:chgData name="Wei Li" userId="fae33518c2e5a771" providerId="LiveId" clId="{83597C3F-9596-424F-880B-060731757A89}" dt="2023-11-12T05:00:48.911" v="315"/>
          <ac:spMkLst>
            <pc:docMk/>
            <pc:sldMk cId="1154389876" sldId="5619"/>
            <ac:spMk id="3" creationId="{4F3AF343-CBBE-0C47-AE8F-88A9377AEADA}"/>
          </ac:spMkLst>
        </pc:spChg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  <pc:spChg chg="mod">
          <ac:chgData name="Wei Li" userId="fae33518c2e5a771" providerId="LiveId" clId="{83597C3F-9596-424F-880B-060731757A89}" dt="2023-11-12T05:07:48.382" v="364" actId="14100"/>
          <ac:spMkLst>
            <pc:docMk/>
            <pc:sldMk cId="4232408352" sldId="5620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7:45.428" v="363" actId="1076"/>
          <ac:picMkLst>
            <pc:docMk/>
            <pc:sldMk cId="4232408352" sldId="5620"/>
            <ac:picMk id="4" creationId="{642EFCD8-A198-E32F-BFD1-0D36FD540B5C}"/>
          </ac:picMkLst>
        </pc:picChg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  <pc:spChg chg="add del">
          <ac:chgData name="Wei Li" userId="fae33518c2e5a771" providerId="LiveId" clId="{83597C3F-9596-424F-880B-060731757A89}" dt="2023-11-12T05:01:54.636" v="322"/>
          <ac:spMkLst>
            <pc:docMk/>
            <pc:sldMk cId="337059822" sldId="5621"/>
            <ac:spMk id="2" creationId="{3E51ACEC-6F4C-0D4F-4EFB-E7F1AC1EDE08}"/>
          </ac:spMkLst>
        </pc:spChg>
        <pc:spChg chg="mod">
          <ac:chgData name="Wei Li" userId="fae33518c2e5a771" providerId="LiveId" clId="{83597C3F-9596-424F-880B-060731757A89}" dt="2023-11-12T05:08:49.587" v="373" actId="27636"/>
          <ac:spMkLst>
            <pc:docMk/>
            <pc:sldMk cId="337059822" sldId="5621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8:36.078" v="368" actId="1076"/>
          <ac:picMkLst>
            <pc:docMk/>
            <pc:sldMk cId="337059822" sldId="5621"/>
            <ac:picMk id="5" creationId="{5FEA37A5-4325-9C7A-077D-36BFE198FC87}"/>
          </ac:picMkLst>
        </pc:picChg>
        <pc:picChg chg="add mod">
          <ac:chgData name="Wei Li" userId="fae33518c2e5a771" providerId="LiveId" clId="{83597C3F-9596-424F-880B-060731757A89}" dt="2023-11-12T05:09:34.670" v="376" actId="1076"/>
          <ac:picMkLst>
            <pc:docMk/>
            <pc:sldMk cId="337059822" sldId="5621"/>
            <ac:picMk id="7" creationId="{28109827-6B29-1854-AE95-40F3CBC767AC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0" creationId="{8AF87EE2-3156-3BE3-C3B7-699F651F6650}"/>
          </ac:picMkLst>
        </pc:picChg>
        <pc:picChg chg="add del">
          <ac:chgData name="Wei Li" userId="fae33518c2e5a771" providerId="LiveId" clId="{83597C3F-9596-424F-880B-060731757A89}" dt="2023-11-12T05:01:54.636" v="322"/>
          <ac:picMkLst>
            <pc:docMk/>
            <pc:sldMk cId="337059822" sldId="5621"/>
            <ac:picMk id="2051" creationId="{752AE5E0-555F-B005-6BA3-3CD4A4864B6D}"/>
          </ac:picMkLst>
        </pc:picChg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  <pc:spChg chg="mod">
          <ac:chgData name="Wei Li" userId="fae33518c2e5a771" providerId="LiveId" clId="{83597C3F-9596-424F-880B-060731757A89}" dt="2023-11-12T05:02:20.107" v="326"/>
          <ac:spMkLst>
            <pc:docMk/>
            <pc:sldMk cId="2698137942" sldId="5622"/>
            <ac:spMk id="3" creationId="{4F3AF343-CBBE-0C47-AE8F-88A9377AEADA}"/>
          </ac:spMkLst>
        </pc:spChg>
        <pc:picChg chg="add mod">
          <ac:chgData name="Wei Li" userId="fae33518c2e5a771" providerId="LiveId" clId="{83597C3F-9596-424F-880B-060731757A89}" dt="2023-11-12T05:09:54.955" v="378" actId="1076"/>
          <ac:picMkLst>
            <pc:docMk/>
            <pc:sldMk cId="2698137942" sldId="5622"/>
            <ac:picMk id="4" creationId="{4D9BD8EA-5AF3-F40B-F98E-BDCAEC12AE1E}"/>
          </ac:picMkLst>
        </pc:picChg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modSp mod">
        <pc:chgData name="Wei Li" userId="fae33518c2e5a771" providerId="LiveId" clId="{0F871CF8-2E81-435A-B20D-8982C8558FC0}" dt="2024-06-09T04:50:23.354" v="56" actId="20577"/>
        <pc:sldMkLst>
          <pc:docMk/>
          <pc:sldMk cId="1095009189" sldId="273"/>
        </pc:sldMkLst>
        <pc:spChg chg="mod">
          <ac:chgData name="Wei Li" userId="fae33518c2e5a771" providerId="LiveId" clId="{0F871CF8-2E81-435A-B20D-8982C8558FC0}" dt="2024-06-09T04:50:23.354" v="56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  <pc:spChg chg="mod">
          <ac:chgData name="Wei Li" userId="fae33518c2e5a771" providerId="LiveId" clId="{0F871CF8-2E81-435A-B20D-8982C8558FC0}" dt="2024-06-09T05:02:12.576" v="108"/>
          <ac:spMkLst>
            <pc:docMk/>
            <pc:sldMk cId="854789590" sldId="3843"/>
            <ac:spMk id="4" creationId="{E41E523D-0120-203F-D92C-228BE2F9425B}"/>
          </ac:spMkLst>
        </pc:spChg>
        <pc:spChg chg="mod">
          <ac:chgData name="Wei Li" userId="fae33518c2e5a771" providerId="LiveId" clId="{0F871CF8-2E81-435A-B20D-8982C8558FC0}" dt="2024-06-09T05:02:16.070" v="109"/>
          <ac:spMkLst>
            <pc:docMk/>
            <pc:sldMk cId="854789590" sldId="3843"/>
            <ac:spMk id="9" creationId="{468907E6-2025-1D86-F9DE-3BCFCAADDB58}"/>
          </ac:spMkLst>
        </pc:spChg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  <pc:spChg chg="mod">
          <ac:chgData name="Wei Li" userId="fae33518c2e5a771" providerId="LiveId" clId="{0F871CF8-2E81-435A-B20D-8982C8558FC0}" dt="2024-06-09T04:52:01.036" v="66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41:03.869" v="42" actId="20577"/>
        <pc:sldMkLst>
          <pc:docMk/>
          <pc:sldMk cId="1187257088" sldId="3973"/>
        </pc:sldMkLst>
        <pc:spChg chg="mod">
          <ac:chgData name="Wei Li" userId="fae33518c2e5a771" providerId="LiveId" clId="{0F871CF8-2E81-435A-B20D-8982C8558FC0}" dt="2024-06-09T04:41:03.869" v="4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F871CF8-2E81-435A-B20D-8982C8558FC0}" dt="2024-06-09T04:40:30.813" v="10" actId="1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  <pc:spChg chg="mod">
          <ac:chgData name="Wei Li" userId="fae33518c2e5a771" providerId="LiveId" clId="{0F871CF8-2E81-435A-B20D-8982C8558FC0}" dt="2024-06-09T04:46:54.374" v="52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  <pc:spChg chg="mod">
          <ac:chgData name="Wei Li" userId="fae33518c2e5a771" providerId="LiveId" clId="{0F871CF8-2E81-435A-B20D-8982C8558FC0}" dt="2024-06-09T04:55:59.506" v="104" actId="20577"/>
          <ac:spMkLst>
            <pc:docMk/>
            <pc:sldMk cId="1020159893" sldId="5732"/>
            <ac:spMk id="4" creationId="{AB928B3A-8B07-440E-6532-329534C650BA}"/>
          </ac:spMkLst>
        </pc:spChg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  <pc:spChg chg="mod">
          <ac:chgData name="Wei Li" userId="fae33518c2e5a771" providerId="LiveId" clId="{0F871CF8-2E81-435A-B20D-8982C8558FC0}" dt="2024-06-09T04:55:33.534" v="100" actId="20577"/>
          <ac:spMkLst>
            <pc:docMk/>
            <pc:sldMk cId="2445843814" sldId="5733"/>
            <ac:spMk id="4" creationId="{AB928B3A-8B07-440E-6532-329534C650BA}"/>
          </ac:spMkLst>
        </pc:spChg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  <pc:spChg chg="mod">
          <ac:chgData name="Wei Li" userId="fae33518c2e5a771" providerId="LiveId" clId="{0F871CF8-2E81-435A-B20D-8982C8558FC0}" dt="2024-06-09T04:55:11.313" v="96" actId="20577"/>
          <ac:spMkLst>
            <pc:docMk/>
            <pc:sldMk cId="2457818126" sldId="5742"/>
            <ac:spMk id="4" creationId="{AB928B3A-8B07-440E-6532-329534C650BA}"/>
          </ac:spMkLst>
        </pc:spChg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  <pc:spChg chg="del">
          <ac:chgData name="Wei Li" userId="fae33518c2e5a771" providerId="LiveId" clId="{0F871CF8-2E81-435A-B20D-8982C8558FC0}" dt="2024-06-09T04:42:52.329" v="45" actId="478"/>
          <ac:spMkLst>
            <pc:docMk/>
            <pc:sldMk cId="2483010979" sldId="5745"/>
            <ac:spMk id="2" creationId="{6027248A-06A5-51F3-FFB9-3CA699E53FDB}"/>
          </ac:spMkLst>
        </pc:spChg>
        <pc:spChg chg="mod">
          <ac:chgData name="Wei Li" userId="fae33518c2e5a771" providerId="LiveId" clId="{0F871CF8-2E81-435A-B20D-8982C8558FC0}" dt="2024-06-09T04:42:56.301" v="46" actId="1076"/>
          <ac:spMkLst>
            <pc:docMk/>
            <pc:sldMk cId="2483010979" sldId="5745"/>
            <ac:spMk id="3" creationId="{08AAB5D5-D118-F904-B121-0C2FF297DB14}"/>
          </ac:spMkLst>
        </pc:spChg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  <pc:spChg chg="mod">
          <ac:chgData name="Wei Li" userId="fae33518c2e5a771" providerId="LiveId" clId="{0F871CF8-2E81-435A-B20D-8982C8558FC0}" dt="2024-06-09T04:54:48.287" v="91" actId="6549"/>
          <ac:spMkLst>
            <pc:docMk/>
            <pc:sldMk cId="3051508905" sldId="5749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  <pc:spChg chg="mod">
          <ac:chgData name="Wei Li" userId="fae33518c2e5a771" providerId="LiveId" clId="{0F871CF8-2E81-435A-B20D-8982C8558FC0}" dt="2024-06-09T04:54:32.523" v="87" actId="20577"/>
          <ac:spMkLst>
            <pc:docMk/>
            <pc:sldMk cId="1885962111" sldId="5750"/>
            <ac:spMk id="4" creationId="{AB928B3A-8B07-440E-6532-329534C650BA}"/>
          </ac:spMkLst>
        </pc:spChg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  <pc:spChg chg="mod">
          <ac:chgData name="Wei Li" userId="fae33518c2e5a771" providerId="LiveId" clId="{0F871CF8-2E81-435A-B20D-8982C8558FC0}" dt="2024-06-09T04:56:20.917" v="106" actId="20577"/>
          <ac:spMkLst>
            <pc:docMk/>
            <pc:sldMk cId="1987632193" sldId="5751"/>
            <ac:spMk id="4" creationId="{AB928B3A-8B07-440E-6532-329534C650BA}"/>
          </ac:spMkLst>
        </pc:spChg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  <pc:spChg chg="del">
          <ac:chgData name="Wei Li" userId="fae33518c2e5a771" providerId="LiveId" clId="{0F871CF8-2E81-435A-B20D-8982C8558FC0}" dt="2024-06-09T05:08:09.851" v="112" actId="478"/>
          <ac:spMkLst>
            <pc:docMk/>
            <pc:sldMk cId="290097001" sldId="5752"/>
            <ac:spMk id="2" creationId="{F8188BA4-D87D-F026-D17F-4557B3FFAB03}"/>
          </ac:spMkLst>
        </pc:spChg>
        <pc:spChg chg="del">
          <ac:chgData name="Wei Li" userId="fae33518c2e5a771" providerId="LiveId" clId="{0F871CF8-2E81-435A-B20D-8982C8558FC0}" dt="2024-06-09T05:08:05.436" v="111"/>
          <ac:spMkLst>
            <pc:docMk/>
            <pc:sldMk cId="290097001" sldId="5752"/>
            <ac:spMk id="3" creationId="{88711FF8-B402-5298-5F49-4BD505EA6789}"/>
          </ac:spMkLst>
        </pc:spChg>
        <pc:picChg chg="add mod">
          <ac:chgData name="Wei Li" userId="fae33518c2e5a771" providerId="LiveId" clId="{0F871CF8-2E81-435A-B20D-8982C8558FC0}" dt="2024-06-09T05:08:30.923" v="118" actId="1076"/>
          <ac:picMkLst>
            <pc:docMk/>
            <pc:sldMk cId="290097001" sldId="5752"/>
            <ac:picMk id="4" creationId="{EABDE6FE-DC36-26C4-6EFB-D42A6E679CE2}"/>
          </ac:picMkLst>
        </pc:picChg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  <pc:spChg chg="mod">
          <ac:chgData name="Wei Li" userId="fae33518c2e5a771" providerId="LiveId" clId="{DF69532B-460A-4831-9EC4-402CEA25902C}" dt="2024-07-14T02:01:11.659" v="210" actId="27636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3561314539" sldId="257"/>
        </pc:sldMkLst>
        <pc:spChg chg="mod">
          <ac:chgData name="Wei Li" userId="fae33518c2e5a771" providerId="LiveId" clId="{DF69532B-460A-4831-9EC4-402CEA25902C}" dt="2024-07-14T01:35:46.731" v="2" actId="27636"/>
          <ac:spMkLst>
            <pc:docMk/>
            <pc:sldMk cId="3561314539" sldId="257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3790701380" sldId="258"/>
        </pc:sldMkLst>
        <pc:spChg chg="mod">
          <ac:chgData name="Wei Li" userId="fae33518c2e5a771" providerId="LiveId" clId="{DF69532B-460A-4831-9EC4-402CEA25902C}" dt="2024-07-14T01:35:46.740" v="3" actId="27636"/>
          <ac:spMkLst>
            <pc:docMk/>
            <pc:sldMk cId="3790701380" sldId="258"/>
            <ac:spMk id="10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2670934604" sldId="259"/>
        </pc:sldMkLst>
        <pc:spChg chg="mod">
          <ac:chgData name="Wei Li" userId="fae33518c2e5a771" providerId="LiveId" clId="{DF69532B-460A-4831-9EC4-402CEA25902C}" dt="2024-07-14T01:35:46.745" v="4" actId="27636"/>
          <ac:spMkLst>
            <pc:docMk/>
            <pc:sldMk cId="2670934604" sldId="259"/>
            <ac:spMk id="104" creationId="{00000000-0000-0000-0000-000000000000}"/>
          </ac:spMkLst>
        </pc:spChg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2201836758" sldId="260"/>
        </pc:sldMkLst>
        <pc:spChg chg="mod">
          <ac:chgData name="Wei Li" userId="fae33518c2e5a771" providerId="LiveId" clId="{DF69532B-460A-4831-9EC4-402CEA25902C}" dt="2024-07-14T01:35:46.754" v="5" actId="27636"/>
          <ac:spMkLst>
            <pc:docMk/>
            <pc:sldMk cId="2201836758" sldId="260"/>
            <ac:spMk id="10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1643321112" sldId="261"/>
        </pc:sldMkLst>
        <pc:spChg chg="mod">
          <ac:chgData name="Wei Li" userId="fae33518c2e5a771" providerId="LiveId" clId="{DF69532B-460A-4831-9EC4-402CEA25902C}" dt="2024-07-14T01:35:46.758" v="6" actId="27636"/>
          <ac:spMkLst>
            <pc:docMk/>
            <pc:sldMk cId="1643321112" sldId="261"/>
            <ac:spMk id="11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3065023629" sldId="262"/>
        </pc:sldMkLst>
        <pc:spChg chg="mod">
          <ac:chgData name="Wei Li" userId="fae33518c2e5a771" providerId="LiveId" clId="{DF69532B-460A-4831-9EC4-402CEA25902C}" dt="2024-07-14T01:35:46.763" v="7" actId="27636"/>
          <ac:spMkLst>
            <pc:docMk/>
            <pc:sldMk cId="3065023629" sldId="262"/>
            <ac:spMk id="11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  <pc:spChg chg="mod">
          <ac:chgData name="Wei Li" userId="fae33518c2e5a771" providerId="LiveId" clId="{DF69532B-460A-4831-9EC4-402CEA25902C}" dt="2024-07-14T01:35:46.769" v="8" actId="27636"/>
          <ac:spMkLst>
            <pc:docMk/>
            <pc:sldMk cId="0" sldId="263"/>
            <ac:spMk id="12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1751642235" sldId="264"/>
        </pc:sldMkLst>
        <pc:spChg chg="mod">
          <ac:chgData name="Wei Li" userId="fae33518c2e5a771" providerId="LiveId" clId="{DF69532B-460A-4831-9EC4-402CEA25902C}" dt="2024-07-14T01:35:46.775" v="9" actId="27636"/>
          <ac:spMkLst>
            <pc:docMk/>
            <pc:sldMk cId="1751642235" sldId="264"/>
            <ac:spMk id="12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2929603304" sldId="265"/>
        </pc:sldMkLst>
        <pc:spChg chg="mod">
          <ac:chgData name="Wei Li" userId="fae33518c2e5a771" providerId="LiveId" clId="{DF69532B-460A-4831-9EC4-402CEA25902C}" dt="2024-07-14T01:35:46.781" v="10" actId="27636"/>
          <ac:spMkLst>
            <pc:docMk/>
            <pc:sldMk cId="2929603304" sldId="265"/>
            <ac:spMk id="12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224843889" sldId="266"/>
        </pc:sldMkLst>
        <pc:spChg chg="mod">
          <ac:chgData name="Wei Li" userId="fae33518c2e5a771" providerId="LiveId" clId="{DF69532B-460A-4831-9EC4-402CEA25902C}" dt="2024-07-14T01:35:46.785" v="11" actId="27636"/>
          <ac:spMkLst>
            <pc:docMk/>
            <pc:sldMk cId="224843889" sldId="266"/>
            <ac:spMk id="13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3151729850" sldId="267"/>
        </pc:sldMkLst>
        <pc:spChg chg="mod">
          <ac:chgData name="Wei Li" userId="fae33518c2e5a771" providerId="LiveId" clId="{DF69532B-460A-4831-9EC4-402CEA25902C}" dt="2024-07-14T01:35:46.789" v="12" actId="27636"/>
          <ac:spMkLst>
            <pc:docMk/>
            <pc:sldMk cId="3151729850" sldId="267"/>
            <ac:spMk id="13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3813360279" sldId="268"/>
        </pc:sldMkLst>
        <pc:spChg chg="mod">
          <ac:chgData name="Wei Li" userId="fae33518c2e5a771" providerId="LiveId" clId="{DF69532B-460A-4831-9EC4-402CEA25902C}" dt="2024-07-14T01:35:46.793" v="13" actId="27636"/>
          <ac:spMkLst>
            <pc:docMk/>
            <pc:sldMk cId="3813360279" sldId="268"/>
            <ac:spMk id="140" creationId="{00000000-0000-0000-0000-000000000000}"/>
          </ac:spMkLst>
        </pc:sp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  <pc:spChg chg="mod">
          <ac:chgData name="Wei Li" userId="fae33518c2e5a771" providerId="LiveId" clId="{DF69532B-460A-4831-9EC4-402CEA25902C}" dt="2024-07-14T01:46:06.137" v="98" actId="6549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DF69532B-460A-4831-9EC4-402CEA25902C}" dt="2024-07-14T01:46:47.801" v="100" actId="6549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  <pc:spChg chg="mod">
          <ac:chgData name="Wei Li" userId="fae33518c2e5a771" providerId="LiveId" clId="{DF69532B-460A-4831-9EC4-402CEA25902C}" dt="2024-07-14T02:09:24.587" v="217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  <pc:picChg chg="add del mod">
          <ac:chgData name="Wei Li" userId="fae33518c2e5a771" providerId="LiveId" clId="{DF69532B-460A-4831-9EC4-402CEA25902C}" dt="2024-07-14T02:15:37.624" v="227" actId="478"/>
          <ac:picMkLst>
            <pc:docMk/>
            <pc:sldMk cId="473790587" sldId="5350"/>
            <ac:picMk id="4" creationId="{FF787988-3336-53AA-D765-FB4C4FA87436}"/>
          </ac:picMkLst>
        </pc:picChg>
        <pc:picChg chg="del">
          <ac:chgData name="Wei Li" userId="fae33518c2e5a771" providerId="LiveId" clId="{DF69532B-460A-4831-9EC4-402CEA25902C}" dt="2024-07-14T02:14:26.504" v="219" actId="478"/>
          <ac:picMkLst>
            <pc:docMk/>
            <pc:sldMk cId="473790587" sldId="5350"/>
            <ac:picMk id="5" creationId="{E4AFE04C-2E52-435C-454A-06E07D3EB7CB}"/>
          </ac:picMkLst>
        </pc:picChg>
        <pc:picChg chg="add mod">
          <ac:chgData name="Wei Li" userId="fae33518c2e5a771" providerId="LiveId" clId="{DF69532B-460A-4831-9EC4-402CEA25902C}" dt="2024-07-14T02:15:48.699" v="230" actId="14100"/>
          <ac:picMkLst>
            <pc:docMk/>
            <pc:sldMk cId="473790587" sldId="5350"/>
            <ac:picMk id="8" creationId="{63DC11CD-1339-D9C0-4487-9E21BE2CC70D}"/>
          </ac:picMkLst>
        </pc:picChg>
        <pc:picChg chg="mod">
          <ac:chgData name="Wei Li" userId="fae33518c2e5a771" providerId="LiveId" clId="{DF69532B-460A-4831-9EC4-402CEA25902C}" dt="2024-07-14T02:15:56.404" v="231" actId="1076"/>
          <ac:picMkLst>
            <pc:docMk/>
            <pc:sldMk cId="473790587" sldId="5350"/>
            <ac:picMk id="9" creationId="{AC688E64-D4AA-7F03-52F3-A595418783E7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  <pc:spChg chg="del">
          <ac:chgData name="Wei Li" userId="fae33518c2e5a771" providerId="LiveId" clId="{DF69532B-460A-4831-9EC4-402CEA25902C}" dt="2024-07-14T02:17:23.048" v="238" actId="478"/>
          <ac:spMkLst>
            <pc:docMk/>
            <pc:sldMk cId="4012147817" sldId="5748"/>
            <ac:spMk id="3" creationId="{005701AA-5663-5201-437A-C56B939E56F7}"/>
          </ac:spMkLst>
        </pc:spChg>
        <pc:spChg chg="mod">
          <ac:chgData name="Wei Li" userId="fae33518c2e5a771" providerId="LiveId" clId="{DF69532B-460A-4831-9EC4-402CEA25902C}" dt="2024-07-14T02:18:03.747" v="246" actId="1076"/>
          <ac:spMkLst>
            <pc:docMk/>
            <pc:sldMk cId="4012147817" sldId="5748"/>
            <ac:spMk id="6" creationId="{BA9E2203-D61E-30C5-6B6B-FC2FBE30F1D8}"/>
          </ac:spMkLst>
        </pc:spChg>
        <pc:spChg chg="mod">
          <ac:chgData name="Wei Li" userId="fae33518c2e5a771" providerId="LiveId" clId="{DF69532B-460A-4831-9EC4-402CEA25902C}" dt="2024-07-14T02:19:08.035" v="254" actId="113"/>
          <ac:spMkLst>
            <pc:docMk/>
            <pc:sldMk cId="4012147817" sldId="5748"/>
            <ac:spMk id="9" creationId="{A9F61778-6808-3EC7-C2B6-5E59282F6AA2}"/>
          </ac:spMkLst>
        </pc:sp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2" creationId="{90C2B2A1-4467-7483-3338-0A852DABAA41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4" creationId="{998D217C-0278-DD90-C605-E99B0E5F86EA}"/>
          </ac:picMkLst>
        </pc:picChg>
        <pc:picChg chg="del">
          <ac:chgData name="Wei Li" userId="fae33518c2e5a771" providerId="LiveId" clId="{DF69532B-460A-4831-9EC4-402CEA25902C}" dt="2024-07-14T02:17:28.364" v="240" actId="478"/>
          <ac:picMkLst>
            <pc:docMk/>
            <pc:sldMk cId="4012147817" sldId="5748"/>
            <ac:picMk id="1026" creationId="{EDBE096B-5D29-F926-5454-22DE17506C7D}"/>
          </ac:picMkLst>
        </pc:picChg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  <pc:spChg chg="mod">
          <ac:chgData name="Wei Li" userId="fae33518c2e5a771" providerId="LiveId" clId="{DF69532B-460A-4831-9EC4-402CEA25902C}" dt="2024-07-14T01:37:23.620" v="32" actId="27636"/>
          <ac:spMkLst>
            <pc:docMk/>
            <pc:sldMk cId="0" sldId="5753"/>
            <ac:spMk id="159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  <pc:spChg chg="mod">
          <ac:chgData name="Wei Li" userId="fae33518c2e5a771" providerId="LiveId" clId="{DF69532B-460A-4831-9EC4-402CEA25902C}" dt="2024-07-14T01:37:15.175" v="30" actId="255"/>
          <ac:spMkLst>
            <pc:docMk/>
            <pc:sldMk cId="0" sldId="5754"/>
            <ac:spMk id="16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  <pc:spChg chg="mod">
          <ac:chgData name="Wei Li" userId="fae33518c2e5a771" providerId="LiveId" clId="{DF69532B-460A-4831-9EC4-402CEA25902C}" dt="2024-07-14T01:37:30.596" v="34" actId="27636"/>
          <ac:spMkLst>
            <pc:docMk/>
            <pc:sldMk cId="0" sldId="5755"/>
            <ac:spMk id="16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  <pc:spChg chg="mod">
          <ac:chgData name="Wei Li" userId="fae33518c2e5a771" providerId="LiveId" clId="{DF69532B-460A-4831-9EC4-402CEA25902C}" dt="2024-07-14T01:37:37.017" v="36" actId="27636"/>
          <ac:spMkLst>
            <pc:docMk/>
            <pc:sldMk cId="0" sldId="5756"/>
            <ac:spMk id="172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  <pc:spChg chg="mod">
          <ac:chgData name="Wei Li" userId="fae33518c2e5a771" providerId="LiveId" clId="{DF69532B-460A-4831-9EC4-402CEA25902C}" dt="2024-07-14T01:37:45.136" v="38" actId="27636"/>
          <ac:spMkLst>
            <pc:docMk/>
            <pc:sldMk cId="0" sldId="5757"/>
            <ac:spMk id="177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  <pc:spChg chg="mod">
          <ac:chgData name="Wei Li" userId="fae33518c2e5a771" providerId="LiveId" clId="{DF69532B-460A-4831-9EC4-402CEA25902C}" dt="2024-07-14T01:37:51.525" v="40" actId="27636"/>
          <ac:spMkLst>
            <pc:docMk/>
            <pc:sldMk cId="0" sldId="5758"/>
            <ac:spMk id="18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  <pc:spChg chg="mod">
          <ac:chgData name="Wei Li" userId="fae33518c2e5a771" providerId="LiveId" clId="{DF69532B-460A-4831-9EC4-402CEA25902C}" dt="2024-07-14T01:37:58.638" v="42" actId="27636"/>
          <ac:spMkLst>
            <pc:docMk/>
            <pc:sldMk cId="0" sldId="5759"/>
            <ac:spMk id="18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  <pc:spChg chg="mod">
          <ac:chgData name="Wei Li" userId="fae33518c2e5a771" providerId="LiveId" clId="{DF69532B-460A-4831-9EC4-402CEA25902C}" dt="2024-07-14T01:38:03.394" v="44" actId="27636"/>
          <ac:spMkLst>
            <pc:docMk/>
            <pc:sldMk cId="0" sldId="5760"/>
            <ac:spMk id="190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  <pc:spChg chg="mod">
          <ac:chgData name="Wei Li" userId="fae33518c2e5a771" providerId="LiveId" clId="{DF69532B-460A-4831-9EC4-402CEA25902C}" dt="2024-07-14T01:38:09.179" v="46" actId="27636"/>
          <ac:spMkLst>
            <pc:docMk/>
            <pc:sldMk cId="0" sldId="5761"/>
            <ac:spMk id="195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  <pc:spChg chg="mod">
          <ac:chgData name="Wei Li" userId="fae33518c2e5a771" providerId="LiveId" clId="{DF69532B-460A-4831-9EC4-402CEA25902C}" dt="2024-07-14T01:39:09.024" v="47" actId="27636"/>
          <ac:spMkLst>
            <pc:docMk/>
            <pc:sldMk cId="0" sldId="5775"/>
            <ac:spMk id="94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  <pc:spChg chg="mod">
          <ac:chgData name="Wei Li" userId="fae33518c2e5a771" providerId="LiveId" clId="{DF69532B-460A-4831-9EC4-402CEA25902C}" dt="2024-07-14T01:39:33.466" v="52" actId="255"/>
          <ac:spMkLst>
            <pc:docMk/>
            <pc:sldMk cId="0" sldId="5776"/>
            <ac:spMk id="96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  <pc:spChg chg="mod">
          <ac:chgData name="Wei Li" userId="fae33518c2e5a771" providerId="LiveId" clId="{DF69532B-460A-4831-9EC4-402CEA25902C}" dt="2024-07-14T01:39:48.369" v="54" actId="255"/>
          <ac:spMkLst>
            <pc:docMk/>
            <pc:sldMk cId="0" sldId="5777"/>
            <ac:spMk id="98" creationId="{00000000-0000-0000-0000-000000000000}"/>
          </ac:spMkLst>
        </pc:spChg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  <pc:spChg chg="mod">
          <ac:chgData name="Wei Li" userId="fae33518c2e5a771" providerId="LiveId" clId="{DF69532B-460A-4831-9EC4-402CEA25902C}" dt="2024-07-14T01:40:00.906" v="56" actId="255"/>
          <ac:spMkLst>
            <pc:docMk/>
            <pc:sldMk cId="0" sldId="5778"/>
            <ac:spMk id="100" creationId="{00000000-0000-0000-0000-000000000000}"/>
          </ac:spMkLst>
        </pc:spChg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  <pc:spChg chg="mod">
          <ac:chgData name="Wei Li" userId="fae33518c2e5a771" providerId="LiveId" clId="{DF69532B-460A-4831-9EC4-402CEA25902C}" dt="2024-07-14T02:18:34.227" v="253" actId="255"/>
          <ac:spMkLst>
            <pc:docMk/>
            <pc:sldMk cId="3631104944" sldId="5791"/>
            <ac:spMk id="9" creationId="{A9F61778-6808-3EC7-C2B6-5E59282F6AA2}"/>
          </ac:spMkLst>
        </pc:spChg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  <pc:spChg chg="mod">
          <ac:chgData name="Wei Li" userId="fae33518c2e5a771" providerId="LiveId" clId="{9F90E46A-48FF-4D7C-962C-6CAEB56ED217}" dt="2024-09-22T03:54:26.780" v="4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57:28.523" v="80" actId="6549"/>
        <pc:sldMkLst>
          <pc:docMk/>
          <pc:sldMk cId="252876147" sldId="960"/>
        </pc:sldMkLst>
        <pc:spChg chg="mod">
          <ac:chgData name="Wei Li" userId="fae33518c2e5a771" providerId="LiveId" clId="{9F90E46A-48FF-4D7C-962C-6CAEB56ED217}" dt="2024-09-22T03:57:28.523" v="80" actId="6549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5:36.428" v="48" actId="1076"/>
          <ac:spMkLst>
            <pc:docMk/>
            <pc:sldMk cId="252876147" sldId="960"/>
            <ac:spMk id="4" creationId="{70AFC8D4-F998-6E7E-4EDD-18BDFC7B6874}"/>
          </ac:spMkLst>
        </pc:spChg>
      </pc:sldChg>
      <pc:sldChg chg="modSp mod">
        <pc:chgData name="Wei Li" userId="fae33518c2e5a771" providerId="LiveId" clId="{9F90E46A-48FF-4D7C-962C-6CAEB56ED217}" dt="2024-09-22T03:25:53.927" v="3" actId="1076"/>
        <pc:sldMkLst>
          <pc:docMk/>
          <pc:sldMk cId="1187257088" sldId="3973"/>
        </pc:sldMkLst>
        <pc:spChg chg="mod">
          <ac:chgData name="Wei Li" userId="fae33518c2e5a771" providerId="LiveId" clId="{9F90E46A-48FF-4D7C-962C-6CAEB56ED217}" dt="2024-09-22T03:25:53.927" v="3" actId="1076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  <pc:spChg chg="mod">
          <ac:chgData name="Wei Li" userId="fae33518c2e5a771" providerId="LiveId" clId="{9F90E46A-48FF-4D7C-962C-6CAEB56ED217}" dt="2024-09-22T03:47:25.481" v="31" actId="255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  <pc:spChg chg="mod">
          <ac:chgData name="Wei Li" userId="fae33518c2e5a771" providerId="LiveId" clId="{9F90E46A-48FF-4D7C-962C-6CAEB56ED217}" dt="2024-09-22T03:56:49.886" v="72" actId="20577"/>
          <ac:spMkLst>
            <pc:docMk/>
            <pc:sldMk cId="977971804" sldId="5801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6:42.657" v="67"/>
          <ac:spMkLst>
            <pc:docMk/>
            <pc:sldMk cId="977971804" sldId="5801"/>
            <ac:spMk id="4" creationId="{70AFC8D4-F998-6E7E-4EDD-18BDFC7B6874}"/>
          </ac:spMkLst>
        </pc:spChg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  <pc:spChg chg="mod">
          <ac:chgData name="Wei Li" userId="fae33518c2e5a771" providerId="LiveId" clId="{9F90E46A-48FF-4D7C-962C-6CAEB56ED217}" dt="2024-09-22T03:57:07.319" v="77" actId="20577"/>
          <ac:spMkLst>
            <pc:docMk/>
            <pc:sldMk cId="2251180482" sldId="5802"/>
            <ac:spMk id="3" creationId="{43C66B0D-EB67-8E7E-A0F4-2BCBA60641F0}"/>
          </ac:spMkLst>
        </pc:spChg>
        <pc:spChg chg="mod">
          <ac:chgData name="Wei Li" userId="fae33518c2e5a771" providerId="LiveId" clId="{9F90E46A-48FF-4D7C-962C-6CAEB56ED217}" dt="2024-09-22T03:57:01.956" v="73"/>
          <ac:spMkLst>
            <pc:docMk/>
            <pc:sldMk cId="2251180482" sldId="5802"/>
            <ac:spMk id="4" creationId="{70AFC8D4-F998-6E7E-4EDD-18BDFC7B6874}"/>
          </ac:spMkLst>
        </pc:spChg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  <pc:spChg chg="mod">
          <ac:chgData name="Wei Li" userId="fae33518c2e5a771" providerId="LiveId" clId="{02F478B9-D74A-4C94-B4F5-05113938DE46}" dt="2024-01-07T03:10:37.552" v="33" actId="122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  <pc:spChg chg="mod">
          <ac:chgData name="Wei Li" userId="fae33518c2e5a771" providerId="LiveId" clId="{02F478B9-D74A-4C94-B4F5-05113938DE46}" dt="2024-01-07T03:11:41.030" v="43" actId="255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  <pc:spChg chg="mod">
          <ac:chgData name="Wei Li" userId="fae33518c2e5a771" providerId="LiveId" clId="{02F478B9-D74A-4C94-B4F5-05113938DE46}" dt="2024-01-07T03:12:38.014" v="56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02F478B9-D74A-4C94-B4F5-05113938DE46}" dt="2024-01-07T03:14:00.045" v="96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  <pc:spChg chg="mod">
          <ac:chgData name="Wei Li" userId="fae33518c2e5a771" providerId="LiveId" clId="{02F478B9-D74A-4C94-B4F5-05113938DE46}" dt="2024-01-07T02:37:14.239" v="11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  <pc:spChg chg="mod">
          <ac:chgData name="Wei Li" userId="fae33518c2e5a771" providerId="LiveId" clId="{02F478B9-D74A-4C94-B4F5-05113938DE46}" dt="2024-01-07T03:12:00.256" v="44"/>
          <ac:spMkLst>
            <pc:docMk/>
            <pc:sldMk cId="1355953003" sldId="5616"/>
            <ac:spMk id="4" creationId="{AB928B3A-8B07-440E-6532-329534C650BA}"/>
          </ac:spMkLst>
        </pc:spChg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  <pc:picChg chg="mod">
          <ac:chgData name="Wei Li" userId="fae33518c2e5a771" providerId="LiveId" clId="{02F478B9-D74A-4C94-B4F5-05113938DE46}" dt="2024-01-07T02:47:45.656" v="21" actId="14100"/>
          <ac:picMkLst>
            <pc:docMk/>
            <pc:sldMk cId="0" sldId="5628"/>
            <ac:picMk id="4" creationId="{00000000-0000-0000-0000-000000000000}"/>
          </ac:picMkLst>
        </pc:picChg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  <pc:picChg chg="mod">
          <ac:chgData name="Wei Li" userId="fae33518c2e5a771" providerId="LiveId" clId="{02F478B9-D74A-4C94-B4F5-05113938DE46}" dt="2024-01-07T02:51:34.097" v="24" actId="14100"/>
          <ac:picMkLst>
            <pc:docMk/>
            <pc:sldMk cId="1833093367" sldId="5629"/>
            <ac:picMk id="7" creationId="{00000000-0000-0000-0000-000000000000}"/>
          </ac:picMkLst>
        </pc:picChg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  <pc:spChg chg="del">
          <ac:chgData name="Wei Li" userId="fae33518c2e5a771" providerId="LiveId" clId="{9FD37FFB-7B56-4B72-892B-04314B687B23}" dt="2023-12-17T00:56:44.993" v="14" actId="478"/>
          <ac:spMkLst>
            <pc:docMk/>
            <pc:sldMk cId="3185611366" sldId="271"/>
            <ac:spMk id="2" creationId="{913CD706-9501-6C2E-383E-66A21742C0B3}"/>
          </ac:spMkLst>
        </pc:spChg>
      </pc:sldChg>
      <pc:sldChg chg="modSp mod">
        <pc:chgData name="Wei Li" userId="fae33518c2e5a771" providerId="LiveId" clId="{9FD37FFB-7B56-4B72-892B-04314B687B23}" dt="2023-12-17T01:31:46.800" v="58" actId="14100"/>
        <pc:sldMkLst>
          <pc:docMk/>
          <pc:sldMk cId="1095009189" sldId="273"/>
        </pc:sldMkLst>
        <pc:spChg chg="mod">
          <ac:chgData name="Wei Li" userId="fae33518c2e5a771" providerId="LiveId" clId="{9FD37FFB-7B56-4B72-892B-04314B687B23}" dt="2023-12-17T01:31:46.800" v="58" actId="14100"/>
          <ac:spMkLst>
            <pc:docMk/>
            <pc:sldMk cId="1095009189" sldId="273"/>
            <ac:spMk id="5" creationId="{A3ED9C97-F267-DE60-41C6-4247C4FF8198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  <pc:spChg chg="mod">
          <ac:chgData name="Wei Li" userId="fae33518c2e5a771" providerId="LiveId" clId="{9FD37FFB-7B56-4B72-892B-04314B687B23}" dt="2023-12-17T01:33:23.880" v="71" actId="20577"/>
          <ac:spMkLst>
            <pc:docMk/>
            <pc:sldMk cId="521323180" sldId="3898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  <pc:spChg chg="mod">
          <ac:chgData name="Wei Li" userId="fae33518c2e5a771" providerId="LiveId" clId="{9FD37FFB-7B56-4B72-892B-04314B687B23}" dt="2023-12-17T00:54:21.338" v="12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9FD37FFB-7B56-4B72-892B-04314B687B23}" dt="2023-12-17T00:53:36.700" v="3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  <pc:spChg chg="mod">
          <ac:chgData name="Wei Li" userId="fae33518c2e5a771" providerId="LiveId" clId="{9FD37FFB-7B56-4B72-892B-04314B687B23}" dt="2023-12-17T01:03:51.835" v="35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  <pc:spChg chg="mod">
          <ac:chgData name="Wei Li" userId="fae33518c2e5a771" providerId="LiveId" clId="{9FD37FFB-7B56-4B72-892B-04314B687B23}" dt="2023-12-17T01:04:04.508" v="38" actId="6549"/>
          <ac:spMkLst>
            <pc:docMk/>
            <pc:sldMk cId="1441545845" sldId="4045"/>
            <ac:spMk id="3" creationId="{89253642-C0DE-7C83-A7A1-3E35788E3CB5}"/>
          </ac:spMkLst>
        </pc:spChg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  <pc:spChg chg="mod">
          <ac:chgData name="Wei Li" userId="fae33518c2e5a771" providerId="LiveId" clId="{9FD37FFB-7B56-4B72-892B-04314B687B23}" dt="2023-12-17T01:33:40.283" v="77" actId="6549"/>
          <ac:spMkLst>
            <pc:docMk/>
            <pc:sldMk cId="1355953003" sldId="5616"/>
            <ac:spMk id="4" creationId="{AB928B3A-8B07-440E-6532-329534C650BA}"/>
          </ac:spMkLst>
        </pc:spChg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  <pc:spChg chg="mod">
          <ac:chgData name="Wei Li" userId="fae33518c2e5a771" providerId="LiveId" clId="{9FD37FFB-7B56-4B72-892B-04314B687B23}" dt="2023-12-17T01:33:57.485" v="80" actId="20577"/>
          <ac:spMkLst>
            <pc:docMk/>
            <pc:sldMk cId="4185961323" sldId="5617"/>
            <ac:spMk id="4" creationId="{AB928B3A-8B07-440E-6532-329534C650BA}"/>
          </ac:spMkLst>
        </pc:spChg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  <pc:spChg chg="mod">
          <ac:chgData name="Wei Li" userId="fae33518c2e5a771" providerId="LiveId" clId="{9FD37FFB-7B56-4B72-892B-04314B687B23}" dt="2023-12-17T01:34:10.665" v="82" actId="6549"/>
          <ac:spMkLst>
            <pc:docMk/>
            <pc:sldMk cId="3066494377" sldId="5624"/>
            <ac:spMk id="4" creationId="{AB928B3A-8B07-440E-6532-329534C650BA}"/>
          </ac:spMkLst>
        </pc:spChg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561314539" sldId="2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790701380" sldId="2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670934604" sldId="2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01836758" sldId="2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643321112" sldId="2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065023629" sldId="2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1751642235" sldId="2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929603304" sldId="2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224843889" sldId="2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151729850" sldId="2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3813360279" sldId="268"/>
        </pc:sldMkLst>
      </pc:sldChg>
      <pc:sldChg chg="modSp mod">
        <pc:chgData name="Wei Li" userId="fae33518c2e5a771" providerId="LiveId" clId="{3E629A0F-73EA-4B1D-AB7E-4D2F9E877A3B}" dt="2024-08-18T03:37:48.751" v="55" actId="20577"/>
        <pc:sldMkLst>
          <pc:docMk/>
          <pc:sldMk cId="1095009189" sldId="273"/>
        </pc:sldMkLst>
        <pc:spChg chg="mod">
          <ac:chgData name="Wei Li" userId="fae33518c2e5a771" providerId="LiveId" clId="{3E629A0F-73EA-4B1D-AB7E-4D2F9E877A3B}" dt="2024-08-18T03:37:48.751" v="55" actId="20577"/>
          <ac:spMkLst>
            <pc:docMk/>
            <pc:sldMk cId="1095009189" sldId="273"/>
            <ac:spMk id="3" creationId="{09B6648E-CE01-28FF-35E2-766E163ED5F7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88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  <pc:spChg chg="mod">
          <ac:chgData name="Wei Li" userId="fae33518c2e5a771" providerId="LiveId" clId="{3E629A0F-73EA-4B1D-AB7E-4D2F9E877A3B}" dt="2024-08-18T03:38:24.495" v="69" actId="14100"/>
          <ac:spMkLst>
            <pc:docMk/>
            <pc:sldMk cId="778212391" sldId="959"/>
            <ac:spMk id="3" creationId="{DB83FFE9-6A5B-D7BF-4B2C-57C50BDA8CD0}"/>
          </ac:spMkLst>
        </pc:spChg>
      </pc:sldChg>
      <pc:sldChg chg="modSp mod">
        <pc:chgData name="Wei Li" userId="fae33518c2e5a771" providerId="LiveId" clId="{3E629A0F-73EA-4B1D-AB7E-4D2F9E877A3B}" dt="2024-08-18T03:39:38.089" v="88" actId="20577"/>
        <pc:sldMkLst>
          <pc:docMk/>
          <pc:sldMk cId="252876147" sldId="960"/>
        </pc:sldMkLst>
        <pc:spChg chg="mod">
          <ac:chgData name="Wei Li" userId="fae33518c2e5a771" providerId="LiveId" clId="{3E629A0F-73EA-4B1D-AB7E-4D2F9E877A3B}" dt="2024-08-18T03:39:38.089" v="88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20.084" v="85" actId="20577"/>
          <ac:spMkLst>
            <pc:docMk/>
            <pc:sldMk cId="252876147" sldId="96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modSp mod">
        <pc:chgData name="Wei Li" userId="fae33518c2e5a771" providerId="LiveId" clId="{3E629A0F-73EA-4B1D-AB7E-4D2F9E877A3B}" dt="2024-08-18T03:29:05.779" v="38" actId="20577"/>
        <pc:sldMkLst>
          <pc:docMk/>
          <pc:sldMk cId="1187257088" sldId="3973"/>
        </pc:sldMkLst>
        <pc:spChg chg="mod">
          <ac:chgData name="Wei Li" userId="fae33518c2e5a771" providerId="LiveId" clId="{3E629A0F-73EA-4B1D-AB7E-4D2F9E877A3B}" dt="2024-08-18T03:29:05.779" v="38" actId="20577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3E629A0F-73EA-4B1D-AB7E-4D2F9E877A3B}" dt="2024-08-18T03:28:44.030" v="9" actId="20577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E629A0F-73EA-4B1D-AB7E-4D2F9E877A3B}" dt="2024-08-18T03:33:09.057" v="49" actId="20577"/>
        <pc:sldMkLst>
          <pc:docMk/>
          <pc:sldMk cId="939554979" sldId="3976"/>
        </pc:sldMkLst>
        <pc:spChg chg="mod">
          <ac:chgData name="Wei Li" userId="fae33518c2e5a771" providerId="LiveId" clId="{3E629A0F-73EA-4B1D-AB7E-4D2F9E877A3B}" dt="2024-08-18T03:33:09.057" v="49" actId="20577"/>
          <ac:spMkLst>
            <pc:docMk/>
            <pc:sldMk cId="939554979" sldId="3976"/>
            <ac:spMk id="3" creationId="{89253642-C0DE-7C83-A7A1-3E35788E3CB5}"/>
          </ac:spMkLst>
        </pc:spChg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628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  <pc:spChg chg="mod">
          <ac:chgData name="Wei Li" userId="fae33518c2e5a771" providerId="LiveId" clId="{3E629A0F-73EA-4B1D-AB7E-4D2F9E877A3B}" dt="2024-08-18T03:39:43.370" v="90" actId="20577"/>
          <ac:spMkLst>
            <pc:docMk/>
            <pc:sldMk cId="161782080" sldId="5789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01.611" v="81"/>
          <ac:spMkLst>
            <pc:docMk/>
            <pc:sldMk cId="161782080" sldId="5789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  <pc:spChg chg="mod">
          <ac:chgData name="Wei Li" userId="fae33518c2e5a771" providerId="LiveId" clId="{3E629A0F-73EA-4B1D-AB7E-4D2F9E877A3B}" dt="2024-08-18T03:39:46.811" v="91" actId="20577"/>
          <ac:spMkLst>
            <pc:docMk/>
            <pc:sldMk cId="1732025059" sldId="5790"/>
            <ac:spMk id="3" creationId="{43C66B0D-EB67-8E7E-A0F4-2BCBA60641F0}"/>
          </ac:spMkLst>
        </pc:spChg>
        <pc:spChg chg="mod">
          <ac:chgData name="Wei Li" userId="fae33518c2e5a771" providerId="LiveId" clId="{3E629A0F-73EA-4B1D-AB7E-4D2F9E877A3B}" dt="2024-08-18T03:39:16.373" v="83"/>
          <ac:spMkLst>
            <pc:docMk/>
            <pc:sldMk cId="1732025059" sldId="5790"/>
            <ac:spMk id="4" creationId="{70AFC8D4-F998-6E7E-4EDD-18BDFC7B6874}"/>
          </ac:spMkLst>
        </pc:spChg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4503" y="5299936"/>
            <a:ext cx="8239127" cy="238867"/>
          </a:xfrm>
          <a:prstGeom prst="rect">
            <a:avLst/>
          </a:prstGeom>
        </p:spPr>
        <p:txBody>
          <a:bodyPr lIns="34290" tIns="34290" rIns="34290" bIns="34290"/>
          <a:lstStyle>
            <a:lvl1pPr defTabSz="363220">
              <a:defRPr sz="1408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469797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76437" y="2702566"/>
            <a:ext cx="8239126" cy="1452868"/>
          </a:xfrm>
          <a:prstGeom prst="rect">
            <a:avLst/>
          </a:prstGeom>
        </p:spPr>
        <p:txBody>
          <a:bodyPr anchor="ctr"/>
          <a:lstStyle>
            <a:lvl1pPr algn="ctr" defTabSz="1219170">
              <a:lnSpc>
                <a:spcPct val="80000"/>
              </a:lnSpc>
              <a:defRPr sz="5700" b="0" spc="-11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1219170">
              <a:lnSpc>
                <a:spcPct val="80000"/>
              </a:lnSpc>
              <a:defRPr sz="5700" b="0" spc="-11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1219170">
              <a:lnSpc>
                <a:spcPct val="80000"/>
              </a:lnSpc>
              <a:defRPr sz="5700" b="0" spc="-11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1219170">
              <a:lnSpc>
                <a:spcPct val="80000"/>
              </a:lnSpc>
              <a:defRPr sz="5700" b="0" spc="-11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1219170">
              <a:lnSpc>
                <a:spcPct val="80000"/>
              </a:lnSpc>
              <a:defRPr sz="5700" b="0" spc="-11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05301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976437" y="1260723"/>
            <a:ext cx="8239126" cy="2715594"/>
          </a:xfrm>
          <a:prstGeom prst="rect">
            <a:avLst/>
          </a:prstGeom>
        </p:spPr>
        <p:txBody>
          <a:bodyPr anchor="b"/>
          <a:lstStyle>
            <a:lvl1pPr algn="ctr" defTabSz="1219170">
              <a:lnSpc>
                <a:spcPct val="80000"/>
              </a:lnSpc>
              <a:defRPr sz="12300" spc="-123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algn="ctr" defTabSz="1219170">
              <a:lnSpc>
                <a:spcPct val="80000"/>
              </a:lnSpc>
              <a:defRPr sz="12300" spc="-123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algn="ctr" defTabSz="1219170">
              <a:lnSpc>
                <a:spcPct val="80000"/>
              </a:lnSpc>
              <a:defRPr sz="12300" spc="-123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algn="ctr" defTabSz="1219170">
              <a:lnSpc>
                <a:spcPct val="80000"/>
              </a:lnSpc>
              <a:defRPr sz="12300" spc="-123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algn="ctr" defTabSz="1219170">
              <a:lnSpc>
                <a:spcPct val="80000"/>
              </a:lnSpc>
              <a:defRPr sz="12300" spc="-123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6437" y="3955568"/>
            <a:ext cx="8239126" cy="350543"/>
          </a:xfrm>
          <a:prstGeom prst="rect">
            <a:avLst/>
          </a:prstGeom>
        </p:spPr>
        <p:txBody>
          <a:bodyPr lIns="34290" tIns="34290" rIns="34290" bIns="34290"/>
          <a:lstStyle>
            <a:lvl1pPr algn="ctr" defTabSz="334328">
              <a:defRPr sz="2106">
                <a:solidFill>
                  <a:srgbClr val="000000"/>
                </a:solidFill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016599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54309" y="4860546"/>
            <a:ext cx="7555970" cy="238867"/>
          </a:xfrm>
          <a:prstGeom prst="rect">
            <a:avLst/>
          </a:prstGeom>
        </p:spPr>
        <p:txBody>
          <a:bodyPr lIns="34290" tIns="34290" rIns="34290" bIns="34290"/>
          <a:lstStyle>
            <a:lvl1pPr defTabSz="363220">
              <a:defRPr sz="1408">
                <a:solidFill>
                  <a:srgbClr val="000000"/>
                </a:solidFill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181721" y="2709698"/>
            <a:ext cx="7828559" cy="1438605"/>
          </a:xfrm>
          <a:prstGeom prst="rect">
            <a:avLst/>
          </a:prstGeom>
        </p:spPr>
        <p:txBody>
          <a:bodyPr/>
          <a:lstStyle>
            <a:lvl1pPr marL="319461" indent="-234950" defTabSz="1219170">
              <a:lnSpc>
                <a:spcPct val="90000"/>
              </a:lnSpc>
              <a:defRPr sz="4200" b="0" spc="-8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1" indent="-6350" defTabSz="1219170">
              <a:lnSpc>
                <a:spcPct val="90000"/>
              </a:lnSpc>
              <a:defRPr sz="4200" b="0" spc="-8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1" indent="222250" defTabSz="1219170">
              <a:lnSpc>
                <a:spcPct val="90000"/>
              </a:lnSpc>
              <a:defRPr sz="4200" b="0" spc="-8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1" indent="450850" defTabSz="1219170">
              <a:lnSpc>
                <a:spcPct val="90000"/>
              </a:lnSpc>
              <a:defRPr sz="4200" b="0" spc="-8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1" indent="679450" defTabSz="1219170">
              <a:lnSpc>
                <a:spcPct val="90000"/>
              </a:lnSpc>
              <a:defRPr sz="4200" b="0" spc="-84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229620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617931575_1991x1322.jpg"/>
          <p:cNvSpPr>
            <a:spLocks noGrp="1"/>
          </p:cNvSpPr>
          <p:nvPr>
            <p:ph type="pic" sz="quarter" idx="21"/>
          </p:nvPr>
        </p:nvSpPr>
        <p:spPr>
          <a:xfrm>
            <a:off x="7312689" y="1333500"/>
            <a:ext cx="3062688" cy="203358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740627569_2880x1920.jpg"/>
          <p:cNvSpPr>
            <a:spLocks noGrp="1"/>
          </p:cNvSpPr>
          <p:nvPr>
            <p:ph type="pic" sz="quarter" idx="22"/>
          </p:nvPr>
        </p:nvSpPr>
        <p:spPr>
          <a:xfrm>
            <a:off x="7322165" y="3514490"/>
            <a:ext cx="3055656" cy="20371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996267730_2880x1920.jpg"/>
          <p:cNvSpPr>
            <a:spLocks noGrp="1"/>
          </p:cNvSpPr>
          <p:nvPr>
            <p:ph type="pic" sz="half" idx="23"/>
          </p:nvPr>
        </p:nvSpPr>
        <p:spPr>
          <a:xfrm>
            <a:off x="1477262" y="1333500"/>
            <a:ext cx="6322208" cy="42148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175542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>
            <a:spLocks noGrp="1"/>
          </p:cNvSpPr>
          <p:nvPr>
            <p:ph type="pic" idx="21"/>
          </p:nvPr>
        </p:nvSpPr>
        <p:spPr>
          <a:xfrm>
            <a:off x="1524000" y="381000"/>
            <a:ext cx="9144001" cy="609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55700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30415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>
            <a:spLocks noGrp="1"/>
          </p:cNvSpPr>
          <p:nvPr>
            <p:ph type="pic" idx="21"/>
          </p:nvPr>
        </p:nvSpPr>
        <p:spPr>
          <a:xfrm>
            <a:off x="1524000" y="381000"/>
            <a:ext cx="9144001" cy="609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3529013"/>
            <a:ext cx="8239126" cy="1743076"/>
          </a:xfrm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976884" y="1272052"/>
            <a:ext cx="8238234" cy="238867"/>
          </a:xfrm>
          <a:prstGeom prst="rect">
            <a:avLst/>
          </a:prstGeom>
        </p:spPr>
        <p:txBody>
          <a:bodyPr lIns="34290" tIns="34290" rIns="34290" bIns="34290"/>
          <a:lstStyle>
            <a:lvl1pPr defTabSz="363220">
              <a:defRPr sz="1408">
                <a:solidFill>
                  <a:srgbClr val="000000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76437" y="5210966"/>
            <a:ext cx="8239126" cy="41885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311591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>
            <a:spLocks noGrp="1"/>
          </p:cNvSpPr>
          <p:nvPr>
            <p:ph type="pic" sz="half" idx="21"/>
          </p:nvPr>
        </p:nvSpPr>
        <p:spPr>
          <a:xfrm>
            <a:off x="4983965" y="1333500"/>
            <a:ext cx="6315058" cy="419416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1333500"/>
            <a:ext cx="3667126" cy="2205853"/>
          </a:xfrm>
          <a:prstGeom prst="rect">
            <a:avLst/>
          </a:prstGeom>
        </p:spPr>
        <p:txBody>
          <a:bodyPr/>
          <a:lstStyle>
            <a:lvl1pPr>
              <a:defRPr sz="4200" spc="-84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76437" y="3504966"/>
            <a:ext cx="3667126" cy="20195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4943" y="5704633"/>
            <a:ext cx="201978" cy="200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24434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1214437"/>
            <a:ext cx="8239126" cy="537437"/>
          </a:xfrm>
          <a:prstGeom prst="rect">
            <a:avLst/>
          </a:prstGeom>
        </p:spPr>
        <p:txBody>
          <a:bodyPr anchor="t"/>
          <a:lstStyle>
            <a:lvl1pPr>
              <a:defRPr sz="4200" spc="-84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6437" y="1699485"/>
            <a:ext cx="8239126" cy="350543"/>
          </a:xfrm>
          <a:prstGeom prst="rect">
            <a:avLst/>
          </a:prstGeom>
        </p:spPr>
        <p:txBody>
          <a:bodyPr lIns="34290" tIns="34290" rIns="34290" bIns="34290"/>
          <a:lstStyle>
            <a:lvl1pPr defTabSz="334328">
              <a:defRPr sz="2106">
                <a:solidFill>
                  <a:srgbClr val="000000"/>
                </a:solidFill>
              </a:defRPr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976437" y="2450439"/>
            <a:ext cx="8239126" cy="3096005"/>
          </a:xfrm>
          <a:prstGeom prst="rect">
            <a:avLst/>
          </a:prstGeom>
        </p:spPr>
        <p:txBody>
          <a:bodyPr/>
          <a:lstStyle>
            <a:lvl1pPr marL="2921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1pPr>
            <a:lvl2pPr marL="5969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2pPr>
            <a:lvl3pPr marL="9017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3pPr>
            <a:lvl4pPr marL="12065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4pPr>
            <a:lvl5pPr marL="15113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4304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976437" y="2450439"/>
            <a:ext cx="8239126" cy="3096005"/>
          </a:xfrm>
          <a:prstGeom prst="rect">
            <a:avLst/>
          </a:prstGeom>
        </p:spPr>
        <p:txBody>
          <a:bodyPr numCol="2" spcCol="823912"/>
          <a:lstStyle>
            <a:lvl1pPr marL="2921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1pPr>
            <a:lvl2pPr marL="5969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2pPr>
            <a:lvl3pPr marL="9017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3pPr>
            <a:lvl4pPr marL="12065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4pPr>
            <a:lvl5pPr marL="15113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11402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6437" y="1700213"/>
            <a:ext cx="3667126" cy="350543"/>
          </a:xfrm>
          <a:prstGeom prst="rect">
            <a:avLst/>
          </a:prstGeom>
        </p:spPr>
        <p:txBody>
          <a:bodyPr lIns="34290" tIns="34290" rIns="34290" bIns="34290"/>
          <a:lstStyle>
            <a:lvl1pPr defTabSz="334328">
              <a:defRPr sz="2106">
                <a:solidFill>
                  <a:srgbClr val="000000"/>
                </a:solidFill>
              </a:defRPr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76437" y="2450439"/>
            <a:ext cx="3667126" cy="3096237"/>
          </a:xfrm>
          <a:prstGeom prst="rect">
            <a:avLst/>
          </a:prstGeom>
        </p:spPr>
        <p:txBody>
          <a:bodyPr/>
          <a:lstStyle>
            <a:lvl1pPr marL="2921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1pPr>
            <a:lvl2pPr marL="5969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2pPr>
            <a:lvl3pPr marL="9017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3pPr>
            <a:lvl4pPr marL="12065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4pPr>
            <a:lvl5pPr marL="1511300" indent="-292100" defTabSz="1219170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300" b="0">
                <a:solidFill>
                  <a:srgbClr val="000000"/>
                </a:solidFill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17931575_1991x1322.jpg"/>
          <p:cNvSpPr>
            <a:spLocks noGrp="1"/>
          </p:cNvSpPr>
          <p:nvPr>
            <p:ph type="pic" sz="half" idx="22"/>
          </p:nvPr>
        </p:nvSpPr>
        <p:spPr>
          <a:xfrm>
            <a:off x="4686300" y="1331193"/>
            <a:ext cx="6318754" cy="41955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1214437"/>
            <a:ext cx="3667126" cy="538163"/>
          </a:xfrm>
          <a:prstGeom prst="rect">
            <a:avLst/>
          </a:prstGeom>
        </p:spPr>
        <p:txBody>
          <a:bodyPr anchor="t"/>
          <a:lstStyle>
            <a:lvl1pPr>
              <a:defRPr sz="4200" spc="-84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60131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976436" y="2557463"/>
            <a:ext cx="8239127" cy="1743076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4943" y="5704633"/>
            <a:ext cx="201978" cy="20005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62557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1214437"/>
            <a:ext cx="8239126" cy="538107"/>
          </a:xfrm>
          <a:prstGeom prst="rect">
            <a:avLst/>
          </a:prstGeom>
        </p:spPr>
        <p:txBody>
          <a:bodyPr anchor="t"/>
          <a:lstStyle>
            <a:lvl1pPr>
              <a:defRPr sz="4200" spc="-84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6437" y="1700213"/>
            <a:ext cx="8239126" cy="350543"/>
          </a:xfrm>
          <a:prstGeom prst="rect">
            <a:avLst/>
          </a:prstGeom>
        </p:spPr>
        <p:txBody>
          <a:bodyPr lIns="34290" tIns="34290" rIns="34290" bIns="34290"/>
          <a:lstStyle>
            <a:lvl1pPr defTabSz="334328">
              <a:defRPr sz="2106">
                <a:solidFill>
                  <a:srgbClr val="000000"/>
                </a:solidFill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715393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976437" y="1214437"/>
            <a:ext cx="8239126" cy="538163"/>
          </a:xfrm>
          <a:prstGeom prst="rect">
            <a:avLst/>
          </a:prstGeom>
        </p:spPr>
        <p:txBody>
          <a:bodyPr anchor="t"/>
          <a:lstStyle>
            <a:lvl1pPr>
              <a:defRPr sz="4200" spc="-84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</a:lstStyle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976437" y="1700213"/>
            <a:ext cx="8239126" cy="350543"/>
          </a:xfrm>
          <a:prstGeom prst="rect">
            <a:avLst/>
          </a:prstGeom>
        </p:spPr>
        <p:txBody>
          <a:bodyPr lIns="34290" tIns="34290" rIns="34290" bIns="34290"/>
          <a:lstStyle>
            <a:lvl1pPr defTabSz="334328">
              <a:defRPr sz="2106">
                <a:solidFill>
                  <a:srgbClr val="000000"/>
                </a:solidFill>
              </a:defRPr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976437" y="2450439"/>
            <a:ext cx="8239126" cy="3096005"/>
          </a:xfrm>
          <a:prstGeom prst="rect">
            <a:avLst/>
          </a:prstGeom>
        </p:spPr>
        <p:txBody>
          <a:bodyPr/>
          <a:lstStyle>
            <a:lvl1pPr>
              <a:spcBef>
                <a:spcPts val="900"/>
              </a:spcBef>
              <a:defRPr b="0" spc="-26">
                <a:solidFill>
                  <a:srgbClr val="000000"/>
                </a:solidFill>
              </a:defRPr>
            </a:lvl1pPr>
            <a:lvl2pPr>
              <a:spcBef>
                <a:spcPts val="900"/>
              </a:spcBef>
              <a:defRPr b="0" spc="-26">
                <a:solidFill>
                  <a:srgbClr val="000000"/>
                </a:solidFill>
              </a:defRPr>
            </a:lvl2pPr>
            <a:lvl3pPr>
              <a:spcBef>
                <a:spcPts val="900"/>
              </a:spcBef>
              <a:defRPr b="0" spc="-26">
                <a:solidFill>
                  <a:srgbClr val="000000"/>
                </a:solidFill>
              </a:defRPr>
            </a:lvl3pPr>
            <a:lvl4pPr>
              <a:spcBef>
                <a:spcPts val="900"/>
              </a:spcBef>
              <a:defRPr b="0" spc="-26">
                <a:solidFill>
                  <a:srgbClr val="000000"/>
                </a:solidFill>
              </a:defRPr>
            </a:lvl4pPr>
            <a:lvl5pPr>
              <a:spcBef>
                <a:spcPts val="900"/>
              </a:spcBef>
              <a:defRPr b="0" spc="-26">
                <a:solidFill>
                  <a:srgbClr val="000000"/>
                </a:solidFill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463796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/>
          </p:nvPr>
        </p:nvSpPr>
        <p:spPr>
          <a:xfrm>
            <a:off x="1976436" y="1822871"/>
            <a:ext cx="8239127" cy="1743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974503" y="3561184"/>
            <a:ext cx="8239126" cy="7143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4943" y="5703045"/>
            <a:ext cx="201978" cy="200055"/>
          </a:xfrm>
          <a:prstGeom prst="rect">
            <a:avLst/>
          </a:prstGeom>
          <a:ln w="3175">
            <a:miter lim="400000"/>
          </a:ln>
        </p:spPr>
        <p:txBody>
          <a:bodyPr wrap="none" lIns="38100" tIns="38100" rIns="38100" bIns="38100" anchor="b">
            <a:spAutoFit/>
          </a:bodyPr>
          <a:lstStyle>
            <a:lvl1pPr defTabSz="292100">
              <a:defRPr sz="8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4141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5" r:id="rId1"/>
    <p:sldLayoutId id="2147485196" r:id="rId2"/>
    <p:sldLayoutId id="2147485197" r:id="rId3"/>
    <p:sldLayoutId id="2147485198" r:id="rId4"/>
    <p:sldLayoutId id="2147485199" r:id="rId5"/>
    <p:sldLayoutId id="2147485200" r:id="rId6"/>
    <p:sldLayoutId id="2147485201" r:id="rId7"/>
    <p:sldLayoutId id="2147485202" r:id="rId8"/>
    <p:sldLayoutId id="2147485203" r:id="rId9"/>
    <p:sldLayoutId id="2147485204" r:id="rId10"/>
    <p:sldLayoutId id="2147485205" r:id="rId11"/>
    <p:sldLayoutId id="2147485206" r:id="rId12"/>
    <p:sldLayoutId id="2147485207" r:id="rId13"/>
    <p:sldLayoutId id="2147485208" r:id="rId14"/>
    <p:sldLayoutId id="2147485209" r:id="rId15"/>
  </p:sldLayoutIdLst>
  <p:transition spd="med"/>
  <p:txStyles>
    <p:titleStyle>
      <a:lvl1pPr marL="0" marR="0" indent="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7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1" i="0" u="none" strike="noStrike" cap="none" spc="-114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1" i="0" u="none" strike="noStrike" cap="none" spc="0" baseline="0">
          <a:solidFill>
            <a:schemeClr val="accent1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你是我藏身處 You Are My Hiding Place"/>
          <p:cNvSpPr txBox="1">
            <a:spLocks noGrp="1"/>
          </p:cNvSpPr>
          <p:nvPr>
            <p:ph type="ctrTitle"/>
          </p:nvPr>
        </p:nvSpPr>
        <p:spPr>
          <a:xfrm>
            <a:off x="2425319" y="2041599"/>
            <a:ext cx="8162823" cy="335102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005500"/>
                </a:solidFill>
              </a:defRPr>
            </a:pPr>
            <a:r>
              <a:rPr sz="7000" spc="-132" dirty="0" err="1"/>
              <a:t>你是我藏身處</a:t>
            </a:r>
            <a:r>
              <a:rPr sz="8700" spc="-174" dirty="0"/>
              <a:t/>
            </a:r>
            <a:br>
              <a:rPr sz="8700" spc="-174" dirty="0"/>
            </a:br>
            <a:r>
              <a:rPr sz="4400" spc="-84" dirty="0">
                <a:solidFill>
                  <a:schemeClr val="bg1"/>
                </a:solidFill>
              </a:rPr>
              <a:t>You Are My Hiding Place</a:t>
            </a:r>
            <a:endParaRPr sz="4200" spc="-84" dirty="0">
              <a:solidFill>
                <a:schemeClr val="bg1"/>
              </a:solidFill>
            </a:endParaRPr>
          </a:p>
        </p:txBody>
      </p:sp>
      <p:sp>
        <p:nvSpPr>
          <p:cNvPr id="152" name="S521"/>
          <p:cNvSpPr txBox="1"/>
          <p:nvPr/>
        </p:nvSpPr>
        <p:spPr>
          <a:xfrm>
            <a:off x="794137" y="78870"/>
            <a:ext cx="1152951" cy="59247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>
            <a:lvl1pPr algn="l" defTabSz="825500">
              <a:defRPr sz="5200" b="1">
                <a:solidFill>
                  <a:srgbClr val="FFFFFF"/>
                </a:solidFill>
              </a:defRPr>
            </a:lvl1pPr>
          </a:lstStyle>
          <a:p>
            <a:pPr marL="0" marR="0" lvl="0" indent="0" algn="l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3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S521</a:t>
            </a:r>
          </a:p>
        </p:txBody>
      </p:sp>
    </p:spTree>
    <p:extLst>
      <p:ext uri="{BB962C8B-B14F-4D97-AF65-F5344CB8AC3E}">
        <p14:creationId xmlns:p14="http://schemas.microsoft.com/office/powerpoint/2010/main" val="132012977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倚靠主賜我力量,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倚靠主賜我力量</a:t>
            </a:r>
            <a:r>
              <a:rPr sz="7000" dirty="0"/>
              <a:t>,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使軟弱變剛強</a:t>
            </a:r>
            <a:endParaRPr sz="7000" dirty="0"/>
          </a:p>
        </p:txBody>
      </p:sp>
      <p:sp>
        <p:nvSpPr>
          <p:cNvPr id="161" name="Let the weak say I am strong…"/>
          <p:cNvSpPr txBox="1"/>
          <p:nvPr/>
        </p:nvSpPr>
        <p:spPr>
          <a:xfrm>
            <a:off x="573019" y="3546015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Let the weak say I am strong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in the strength of the Lord</a:t>
            </a:r>
          </a:p>
        </p:txBody>
      </p:sp>
    </p:spTree>
    <p:extLst>
      <p:ext uri="{BB962C8B-B14F-4D97-AF65-F5344CB8AC3E}">
        <p14:creationId xmlns:p14="http://schemas.microsoft.com/office/powerpoint/2010/main" val="95705334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當我感到懼怕時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/>
              <a:t>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我願投靠你</a:t>
            </a:r>
            <a:r>
              <a:rPr sz="7000" dirty="0"/>
              <a:t> </a:t>
            </a:r>
            <a:r>
              <a:rPr sz="7000" dirty="0" err="1"/>
              <a:t>我願投靠你</a:t>
            </a:r>
            <a:endParaRPr sz="7000" dirty="0"/>
          </a:p>
        </p:txBody>
      </p:sp>
      <p:sp>
        <p:nvSpPr>
          <p:cNvPr id="158" name="Whenever I am afraid,…"/>
          <p:cNvSpPr txBox="1"/>
          <p:nvPr/>
        </p:nvSpPr>
        <p:spPr>
          <a:xfrm>
            <a:off x="537301" y="3510297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 will trust in you, I will trust in you</a:t>
            </a:r>
          </a:p>
        </p:txBody>
      </p:sp>
    </p:spTree>
    <p:extLst>
      <p:ext uri="{BB962C8B-B14F-4D97-AF65-F5344CB8AC3E}">
        <p14:creationId xmlns:p14="http://schemas.microsoft.com/office/powerpoint/2010/main" val="216365988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倚靠主賜我力量,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倚靠主賜我力量</a:t>
            </a:r>
            <a:r>
              <a:rPr sz="7000" dirty="0"/>
              <a:t>,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使軟弱變剛強</a:t>
            </a:r>
            <a:endParaRPr sz="7000" dirty="0"/>
          </a:p>
        </p:txBody>
      </p:sp>
      <p:sp>
        <p:nvSpPr>
          <p:cNvPr id="161" name="Let the weak say I am strong…"/>
          <p:cNvSpPr txBox="1"/>
          <p:nvPr/>
        </p:nvSpPr>
        <p:spPr>
          <a:xfrm>
            <a:off x="573019" y="3546015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Let the weak say I am strong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in the strength of the Lord</a:t>
            </a:r>
          </a:p>
        </p:txBody>
      </p:sp>
    </p:spTree>
    <p:extLst>
      <p:ext uri="{BB962C8B-B14F-4D97-AF65-F5344CB8AC3E}">
        <p14:creationId xmlns:p14="http://schemas.microsoft.com/office/powerpoint/2010/main" val="264442293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我願投靠你..."/>
          <p:cNvSpPr txBox="1"/>
          <p:nvPr/>
        </p:nvSpPr>
        <p:spPr>
          <a:xfrm>
            <a:off x="3348227" y="3106995"/>
            <a:ext cx="6566149" cy="11156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>
            <a:lvl1pPr>
              <a:defRPr sz="12600" b="1" spc="-252">
                <a:solidFill>
                  <a:srgbClr val="005500"/>
                </a:solidFill>
              </a:defRPr>
            </a:lvl1pPr>
          </a:lstStyle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7000" b="1" i="0" u="none" strike="noStrike" kern="0" cap="none" spc="-126" normalizeH="0" baseline="0" noProof="0" dirty="0" err="1">
                <a:ln>
                  <a:noFill/>
                </a:ln>
                <a:solidFill>
                  <a:srgbClr val="0055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我願投靠你</a:t>
            </a:r>
            <a:r>
              <a:rPr kumimoji="0" sz="7000" b="1" i="0" u="none" strike="noStrike" kern="0" cap="none" spc="-126" normalizeH="0" baseline="0" noProof="0" dirty="0">
                <a:ln>
                  <a:noFill/>
                </a:ln>
                <a:solidFill>
                  <a:srgbClr val="0055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...</a:t>
            </a:r>
          </a:p>
        </p:txBody>
      </p:sp>
      <p:sp>
        <p:nvSpPr>
          <p:cNvPr id="173" name="Heart"/>
          <p:cNvSpPr/>
          <p:nvPr/>
        </p:nvSpPr>
        <p:spPr>
          <a:xfrm>
            <a:off x="11431622" y="6162310"/>
            <a:ext cx="450132" cy="3977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ED220D"/>
          </a:solidFill>
          <a:ln w="3175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2" name="Whenever I am afraid,…">
            <a:extLst>
              <a:ext uri="{FF2B5EF4-FFF2-40B4-BE49-F238E27FC236}">
                <a16:creationId xmlns:a16="http://schemas.microsoft.com/office/drawing/2014/main" xmlns="" id="{1D09A6CB-BC88-ACB6-87E3-727F2FF31324}"/>
              </a:ext>
            </a:extLst>
          </p:cNvPr>
          <p:cNvSpPr txBox="1"/>
          <p:nvPr/>
        </p:nvSpPr>
        <p:spPr>
          <a:xfrm>
            <a:off x="537301" y="3510297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 will trust in you</a:t>
            </a:r>
          </a:p>
        </p:txBody>
      </p:sp>
    </p:spTree>
    <p:extLst>
      <p:ext uri="{BB962C8B-B14F-4D97-AF65-F5344CB8AC3E}">
        <p14:creationId xmlns:p14="http://schemas.microsoft.com/office/powerpoint/2010/main" val="217474655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你是我藏身處,…"/>
          <p:cNvSpPr txBox="1">
            <a:spLocks noGrp="1"/>
          </p:cNvSpPr>
          <p:nvPr>
            <p:ph type="ctrTitle"/>
          </p:nvPr>
        </p:nvSpPr>
        <p:spPr>
          <a:xfrm>
            <a:off x="1194960" y="422615"/>
            <a:ext cx="11236959" cy="3247030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你是我藏身處</a:t>
            </a:r>
            <a:r>
              <a:rPr sz="7000" dirty="0"/>
              <a:t>,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你曾救贖了我</a:t>
            </a:r>
            <a:r>
              <a:rPr sz="7000" dirty="0"/>
              <a:t> 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使我心充滿詩歌</a:t>
            </a:r>
            <a:r>
              <a:rPr sz="7000" dirty="0"/>
              <a:t>,</a:t>
            </a:r>
          </a:p>
        </p:txBody>
      </p:sp>
      <p:sp>
        <p:nvSpPr>
          <p:cNvPr id="155" name="You are my hiding place. You always…"/>
          <p:cNvSpPr txBox="1"/>
          <p:nvPr/>
        </p:nvSpPr>
        <p:spPr>
          <a:xfrm>
            <a:off x="782768" y="4103708"/>
            <a:ext cx="11284026" cy="16383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450" b="1" i="0" u="none" strike="noStrike" kern="0" cap="none" spc="-83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You are my hiding place. You always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450" b="1" i="0" u="none" strike="noStrike" kern="0" cap="none" spc="-83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fill my heart with songs of deliverance</a:t>
            </a:r>
          </a:p>
        </p:txBody>
      </p:sp>
    </p:spTree>
    <p:extLst>
      <p:ext uri="{BB962C8B-B14F-4D97-AF65-F5344CB8AC3E}">
        <p14:creationId xmlns:p14="http://schemas.microsoft.com/office/powerpoint/2010/main" val="376473062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當我感到懼怕時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當我感到懼怕時</a:t>
            </a:r>
            <a:r>
              <a:rPr sz="7000" dirty="0"/>
              <a:t>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我願投靠你</a:t>
            </a:r>
            <a:r>
              <a:rPr sz="7000" dirty="0"/>
              <a:t> </a:t>
            </a:r>
            <a:r>
              <a:rPr sz="7000" dirty="0" err="1"/>
              <a:t>我願投靠你</a:t>
            </a:r>
            <a:endParaRPr sz="7000" dirty="0"/>
          </a:p>
        </p:txBody>
      </p:sp>
      <p:sp>
        <p:nvSpPr>
          <p:cNvPr id="158" name="Whenever I am afraid,…"/>
          <p:cNvSpPr txBox="1"/>
          <p:nvPr/>
        </p:nvSpPr>
        <p:spPr>
          <a:xfrm>
            <a:off x="537301" y="3510297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Whenever I am afraid,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 will trust in you, I will trust in you</a:t>
            </a:r>
          </a:p>
        </p:txBody>
      </p:sp>
    </p:spTree>
    <p:extLst>
      <p:ext uri="{BB962C8B-B14F-4D97-AF65-F5344CB8AC3E}">
        <p14:creationId xmlns:p14="http://schemas.microsoft.com/office/powerpoint/2010/main" val="407865892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倚靠主賜我力量,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倚靠主賜我力量</a:t>
            </a:r>
            <a:r>
              <a:rPr sz="7000" dirty="0"/>
              <a:t>,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使軟弱變剛強</a:t>
            </a:r>
            <a:endParaRPr sz="7000" dirty="0"/>
          </a:p>
        </p:txBody>
      </p:sp>
      <p:sp>
        <p:nvSpPr>
          <p:cNvPr id="161" name="Let the weak say I am strong…"/>
          <p:cNvSpPr txBox="1"/>
          <p:nvPr/>
        </p:nvSpPr>
        <p:spPr>
          <a:xfrm>
            <a:off x="573019" y="3546015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Let the weak say I am strong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9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in the strength of the Lord</a:t>
            </a:r>
          </a:p>
        </p:txBody>
      </p:sp>
    </p:spTree>
    <p:extLst>
      <p:ext uri="{BB962C8B-B14F-4D97-AF65-F5344CB8AC3E}">
        <p14:creationId xmlns:p14="http://schemas.microsoft.com/office/powerpoint/2010/main" val="328910236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你是我藏身處,…"/>
          <p:cNvSpPr txBox="1">
            <a:spLocks noGrp="1"/>
          </p:cNvSpPr>
          <p:nvPr>
            <p:ph type="ctrTitle"/>
          </p:nvPr>
        </p:nvSpPr>
        <p:spPr>
          <a:xfrm>
            <a:off x="816496" y="3082687"/>
            <a:ext cx="11236959" cy="324703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4800" dirty="0" err="1"/>
              <a:t>你是我藏身處</a:t>
            </a:r>
            <a:r>
              <a:rPr sz="4800" dirty="0"/>
              <a:t>,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4800" dirty="0" err="1"/>
              <a:t>你曾救贖了我</a:t>
            </a:r>
            <a:r>
              <a:rPr sz="4800" dirty="0"/>
              <a:t> 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4800" dirty="0" err="1"/>
              <a:t>使我心充滿詩歌</a:t>
            </a:r>
            <a:r>
              <a:rPr sz="4800" dirty="0"/>
              <a:t>,</a:t>
            </a:r>
          </a:p>
        </p:txBody>
      </p:sp>
      <p:sp>
        <p:nvSpPr>
          <p:cNvPr id="164" name="You are my hiding place. You always…"/>
          <p:cNvSpPr txBox="1"/>
          <p:nvPr/>
        </p:nvSpPr>
        <p:spPr>
          <a:xfrm>
            <a:off x="769429" y="1444303"/>
            <a:ext cx="11284026" cy="16383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You are my hiding place. You always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fill my heart with songs of deliverance</a:t>
            </a:r>
          </a:p>
        </p:txBody>
      </p:sp>
    </p:spTree>
    <p:extLst>
      <p:ext uri="{BB962C8B-B14F-4D97-AF65-F5344CB8AC3E}">
        <p14:creationId xmlns:p14="http://schemas.microsoft.com/office/powerpoint/2010/main" val="13304390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當我感到懼怕時…"/>
          <p:cNvSpPr txBox="1">
            <a:spLocks noGrp="1"/>
          </p:cNvSpPr>
          <p:nvPr>
            <p:ph type="ctrTitle"/>
          </p:nvPr>
        </p:nvSpPr>
        <p:spPr>
          <a:xfrm>
            <a:off x="1220921" y="3061692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4800" dirty="0" err="1"/>
              <a:t>當我感到懼怕時</a:t>
            </a:r>
            <a:r>
              <a:rPr sz="4800" dirty="0"/>
              <a:t>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4800" dirty="0" err="1"/>
              <a:t>我願投靠你</a:t>
            </a:r>
            <a:r>
              <a:rPr sz="4800" dirty="0"/>
              <a:t> </a:t>
            </a:r>
            <a:r>
              <a:rPr sz="4800" dirty="0" err="1"/>
              <a:t>我願投靠你</a:t>
            </a:r>
            <a:endParaRPr sz="4800" dirty="0"/>
          </a:p>
        </p:txBody>
      </p:sp>
      <p:sp>
        <p:nvSpPr>
          <p:cNvPr id="167" name="Whenever I am afraid,…"/>
          <p:cNvSpPr txBox="1"/>
          <p:nvPr/>
        </p:nvSpPr>
        <p:spPr>
          <a:xfrm>
            <a:off x="206904" y="1191969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Whenever I am afraid,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 will trust in you, I will trust in you</a:t>
            </a:r>
          </a:p>
        </p:txBody>
      </p:sp>
    </p:spTree>
    <p:extLst>
      <p:ext uri="{BB962C8B-B14F-4D97-AF65-F5344CB8AC3E}">
        <p14:creationId xmlns:p14="http://schemas.microsoft.com/office/powerpoint/2010/main" val="58941190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倚靠主賜我力量,…"/>
          <p:cNvSpPr txBox="1">
            <a:spLocks noGrp="1"/>
          </p:cNvSpPr>
          <p:nvPr>
            <p:ph type="ctrTitle"/>
          </p:nvPr>
        </p:nvSpPr>
        <p:spPr>
          <a:xfrm>
            <a:off x="1054666" y="3884523"/>
            <a:ext cx="10459714" cy="2580931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4800" dirty="0" err="1"/>
              <a:t>倚靠主賜我力量</a:t>
            </a:r>
            <a:r>
              <a:rPr sz="4800" dirty="0"/>
              <a:t>,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4800" dirty="0" err="1"/>
              <a:t>使軟弱變剛強</a:t>
            </a:r>
            <a:endParaRPr sz="4800" dirty="0"/>
          </a:p>
        </p:txBody>
      </p:sp>
      <p:sp>
        <p:nvSpPr>
          <p:cNvPr id="170" name="Let the weak say I am strong…"/>
          <p:cNvSpPr txBox="1"/>
          <p:nvPr/>
        </p:nvSpPr>
        <p:spPr>
          <a:xfrm>
            <a:off x="206904" y="1481525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Let the weak say I am strong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000" b="1" spc="-180">
                <a:solidFill>
                  <a:srgbClr val="005500"/>
                </a:solidFill>
              </a:defRPr>
            </a:pPr>
            <a:r>
              <a:rPr kumimoji="0" sz="4800" b="1" i="0" u="none" strike="noStrike" kern="0" cap="none" spc="-83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in the strength of the Lord</a:t>
            </a:r>
          </a:p>
        </p:txBody>
      </p:sp>
    </p:spTree>
    <p:extLst>
      <p:ext uri="{BB962C8B-B14F-4D97-AF65-F5344CB8AC3E}">
        <p14:creationId xmlns:p14="http://schemas.microsoft.com/office/powerpoint/2010/main" val="20977286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你是我藏身處,…"/>
          <p:cNvSpPr txBox="1">
            <a:spLocks noGrp="1"/>
          </p:cNvSpPr>
          <p:nvPr>
            <p:ph type="ctrTitle"/>
          </p:nvPr>
        </p:nvSpPr>
        <p:spPr>
          <a:xfrm>
            <a:off x="1194960" y="422615"/>
            <a:ext cx="11236959" cy="3247030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你是我藏身處</a:t>
            </a:r>
            <a:r>
              <a:rPr sz="7000" dirty="0"/>
              <a:t>,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你曾救贖了我</a:t>
            </a:r>
            <a:r>
              <a:rPr sz="7000" dirty="0"/>
              <a:t> </a:t>
            </a:r>
          </a:p>
          <a:p>
            <a:pPr algn="ctr">
              <a:lnSpc>
                <a:spcPct val="100000"/>
              </a:lnSpc>
              <a:defRPr sz="11600" spc="-232">
                <a:solidFill>
                  <a:srgbClr val="005200"/>
                </a:solidFill>
              </a:defRPr>
            </a:pPr>
            <a:r>
              <a:rPr sz="7000" dirty="0" err="1"/>
              <a:t>使我心充滿詩歌</a:t>
            </a:r>
            <a:r>
              <a:rPr sz="7000" dirty="0"/>
              <a:t>,</a:t>
            </a:r>
          </a:p>
        </p:txBody>
      </p:sp>
      <p:sp>
        <p:nvSpPr>
          <p:cNvPr id="155" name="You are my hiding place. You always…"/>
          <p:cNvSpPr txBox="1"/>
          <p:nvPr/>
        </p:nvSpPr>
        <p:spPr>
          <a:xfrm>
            <a:off x="782768" y="4103708"/>
            <a:ext cx="11284026" cy="16383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450" b="1" i="0" u="none" strike="noStrike" kern="0" cap="none" spc="-83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You are my hiding place. You always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300" b="1" spc="-166">
                <a:solidFill>
                  <a:srgbClr val="005200"/>
                </a:solidFill>
              </a:defRPr>
            </a:pPr>
            <a:r>
              <a:rPr kumimoji="0" sz="4450" b="1" i="0" u="none" strike="noStrike" kern="0" cap="none" spc="-83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fill my heart with songs of deliverance</a:t>
            </a:r>
          </a:p>
        </p:txBody>
      </p:sp>
    </p:spTree>
    <p:extLst>
      <p:ext uri="{BB962C8B-B14F-4D97-AF65-F5344CB8AC3E}">
        <p14:creationId xmlns:p14="http://schemas.microsoft.com/office/powerpoint/2010/main" val="270636509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當我感到懼怕時…"/>
          <p:cNvSpPr txBox="1">
            <a:spLocks noGrp="1"/>
          </p:cNvSpPr>
          <p:nvPr>
            <p:ph type="ctrTitle"/>
          </p:nvPr>
        </p:nvSpPr>
        <p:spPr>
          <a:xfrm>
            <a:off x="1655031" y="374705"/>
            <a:ext cx="10459714" cy="379630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當我感到懼怕時</a:t>
            </a:r>
            <a:r>
              <a:rPr sz="7000" dirty="0"/>
              <a:t> </a:t>
            </a:r>
          </a:p>
          <a:p>
            <a:pPr algn="ctr">
              <a:lnSpc>
                <a:spcPct val="100000"/>
              </a:lnSpc>
              <a:defRPr sz="11800" spc="-235">
                <a:solidFill>
                  <a:srgbClr val="005500"/>
                </a:solidFill>
              </a:defRPr>
            </a:pPr>
            <a:r>
              <a:rPr sz="7000" dirty="0" err="1"/>
              <a:t>我願投靠你</a:t>
            </a:r>
            <a:r>
              <a:rPr sz="7000" dirty="0"/>
              <a:t> </a:t>
            </a:r>
            <a:r>
              <a:rPr sz="7000" dirty="0" err="1"/>
              <a:t>我願投靠你</a:t>
            </a:r>
            <a:endParaRPr sz="7000" dirty="0"/>
          </a:p>
        </p:txBody>
      </p:sp>
      <p:sp>
        <p:nvSpPr>
          <p:cNvPr id="158" name="Whenever I am afraid,…"/>
          <p:cNvSpPr txBox="1"/>
          <p:nvPr/>
        </p:nvSpPr>
        <p:spPr>
          <a:xfrm>
            <a:off x="537301" y="3510297"/>
            <a:ext cx="11778192" cy="24029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normAutofit/>
          </a:bodyPr>
          <a:lstStyle/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Whenever I am afraid, </a:t>
            </a:r>
          </a:p>
          <a:p>
            <a:pPr marL="0" marR="0" lvl="0" indent="0" algn="ctr" defTabSz="121917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900" b="1" spc="-178">
                <a:solidFill>
                  <a:srgbClr val="005500"/>
                </a:solidFill>
              </a:defRPr>
            </a:pPr>
            <a:r>
              <a:rPr kumimoji="0" sz="4450" b="1" i="0" u="none" strike="noStrike" kern="0" cap="none" spc="-89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I will trust in you, I will trust in you</a:t>
            </a:r>
          </a:p>
        </p:txBody>
      </p:sp>
    </p:spTree>
    <p:extLst>
      <p:ext uri="{BB962C8B-B14F-4D97-AF65-F5344CB8AC3E}">
        <p14:creationId xmlns:p14="http://schemas.microsoft.com/office/powerpoint/2010/main" val="1991705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243833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29830</TotalTime>
  <Words>204</Words>
  <Application>Microsoft Office PowerPoint</Application>
  <PresentationFormat>Custom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30_BasicColor</vt:lpstr>
      <vt:lpstr>你是我藏身處 You Are My Hiding Place</vt:lpstr>
      <vt:lpstr>你是我藏身處, 你曾救贖了我  使我心充滿詩歌,</vt:lpstr>
      <vt:lpstr>當我感到懼怕時  我願投靠你 我願投靠你</vt:lpstr>
      <vt:lpstr>倚靠主賜我力量,  使軟弱變剛強</vt:lpstr>
      <vt:lpstr>你是我藏身處, 你曾救贖了我  使我心充滿詩歌,</vt:lpstr>
      <vt:lpstr>當我感到懼怕時  我願投靠你 我願投靠你</vt:lpstr>
      <vt:lpstr>倚靠主賜我力量,  使軟弱變剛強</vt:lpstr>
      <vt:lpstr>你是我藏身處, 你曾救贖了我  使我心充滿詩歌,</vt:lpstr>
      <vt:lpstr>當我感到懼怕時  我願投靠你 我願投靠你</vt:lpstr>
      <vt:lpstr>倚靠主賜我力量,  使軟弱變剛強</vt:lpstr>
      <vt:lpstr>  我願投靠你 我願投靠你</vt:lpstr>
      <vt:lpstr>倚靠主賜我力量,  使軟弱變剛強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442</cp:revision>
  <dcterms:created xsi:type="dcterms:W3CDTF">2018-06-05T19:05:47Z</dcterms:created>
  <dcterms:modified xsi:type="dcterms:W3CDTF">2026-03-02T00:24:53Z</dcterms:modified>
</cp:coreProperties>
</file>